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3" r:id="rId8"/>
    <p:sldId id="265" r:id="rId9"/>
    <p:sldId id="262" r:id="rId10"/>
    <p:sldId id="266" r:id="rId11"/>
    <p:sldId id="267" r:id="rId12"/>
  </p:sldIdLst>
  <p:sldSz cx="9144000" cy="6858000" type="screen4x3"/>
  <p:notesSz cx="6669088"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4F0"/>
    <a:srgbClr val="996633"/>
    <a:srgbClr val="1E5B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6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890458" cy="496411"/>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777073" y="0"/>
            <a:ext cx="2890458" cy="496411"/>
          </a:xfrm>
          <a:prstGeom prst="rect">
            <a:avLst/>
          </a:prstGeom>
        </p:spPr>
        <p:txBody>
          <a:bodyPr vert="horz" lIns="91440" tIns="45720" rIns="91440" bIns="45720" rtlCol="0"/>
          <a:lstStyle>
            <a:lvl1pPr algn="r">
              <a:defRPr sz="1200"/>
            </a:lvl1pPr>
          </a:lstStyle>
          <a:p>
            <a:fld id="{310960F9-6D01-4BA0-9526-3BEF9B6A705C}" type="datetimeFigureOut">
              <a:rPr lang="fr-CH" smtClean="0"/>
              <a:pPr/>
              <a:t>20.09.2011</a:t>
            </a:fld>
            <a:endParaRPr lang="fr-CH"/>
          </a:p>
        </p:txBody>
      </p:sp>
      <p:sp>
        <p:nvSpPr>
          <p:cNvPr id="4" name="Espace réservé du pied de page 3"/>
          <p:cNvSpPr>
            <a:spLocks noGrp="1"/>
          </p:cNvSpPr>
          <p:nvPr>
            <p:ph type="ftr" sz="quarter" idx="2"/>
          </p:nvPr>
        </p:nvSpPr>
        <p:spPr>
          <a:xfrm>
            <a:off x="1" y="9430223"/>
            <a:ext cx="2890458" cy="496411"/>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777073" y="9430223"/>
            <a:ext cx="2890458" cy="496411"/>
          </a:xfrm>
          <a:prstGeom prst="rect">
            <a:avLst/>
          </a:prstGeom>
        </p:spPr>
        <p:txBody>
          <a:bodyPr vert="horz" lIns="91440" tIns="45720" rIns="91440" bIns="45720" rtlCol="0" anchor="b"/>
          <a:lstStyle>
            <a:lvl1pPr algn="r">
              <a:defRPr sz="1200"/>
            </a:lvl1pPr>
          </a:lstStyle>
          <a:p>
            <a:fld id="{F806385F-228B-42FA-AE92-CA495840873E}" type="slidenum">
              <a:rPr lang="fr-CH" smtClean="0"/>
              <a:pPr/>
              <a:t>‹N°›</a:t>
            </a:fld>
            <a:endParaRPr lang="fr-CH"/>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04EBC537-A176-4965-B275-9C7C82105995}" type="datetimeFigureOut">
              <a:rPr lang="fr-CH" smtClean="0"/>
              <a:pPr/>
              <a:t>20.09.2011</a:t>
            </a:fld>
            <a:endParaRPr lang="fr-CH"/>
          </a:p>
        </p:txBody>
      </p:sp>
      <p:sp>
        <p:nvSpPr>
          <p:cNvPr id="4" name="Espace réservé de l'image des diapositives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66750" y="4716463"/>
            <a:ext cx="5335588" cy="44672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5C6C731F-AE61-4CAA-BCAC-55344766A37A}" type="slidenum">
              <a:rPr lang="fr-CH" smtClean="0"/>
              <a:pPr/>
              <a:t>‹N°›</a:t>
            </a:fld>
            <a:endParaRPr lang="fr-C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5C6C731F-AE61-4CAA-BCAC-55344766A37A}" type="slidenum">
              <a:rPr lang="fr-CH" smtClean="0"/>
              <a:pPr/>
              <a:t>8</a:t>
            </a:fld>
            <a:endParaRPr lang="fr-C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5C6C731F-AE61-4CAA-BCAC-55344766A37A}" type="slidenum">
              <a:rPr lang="fr-CH" smtClean="0"/>
              <a:pPr/>
              <a:t>10</a:t>
            </a:fld>
            <a:endParaRPr lang="fr-CH"/>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3079" name="Picture 7"/>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4" name="Rectangle 2"/>
          <p:cNvSpPr>
            <a:spLocks noGrp="1" noChangeArrowheads="1"/>
          </p:cNvSpPr>
          <p:nvPr>
            <p:ph type="ctrTitle"/>
          </p:nvPr>
        </p:nvSpPr>
        <p:spPr>
          <a:xfrm>
            <a:off x="1371600" y="1143000"/>
            <a:ext cx="7467600" cy="1470025"/>
          </a:xfrm>
        </p:spPr>
        <p:txBody>
          <a:bodyPr anchor="b"/>
          <a:lstStyle>
            <a:lvl1pPr algn="r">
              <a:defRPr/>
            </a:lvl1pPr>
          </a:lstStyle>
          <a:p>
            <a:r>
              <a:rPr lang="fr-FR" smtClean="0"/>
              <a:t>Cliquez pour modifier le style du titre</a:t>
            </a:r>
            <a:endParaRPr lang="en-US"/>
          </a:p>
        </p:txBody>
      </p:sp>
      <p:sp>
        <p:nvSpPr>
          <p:cNvPr id="3075" name="Rectangle 3"/>
          <p:cNvSpPr>
            <a:spLocks noGrp="1" noChangeArrowheads="1"/>
          </p:cNvSpPr>
          <p:nvPr>
            <p:ph type="subTitle" idx="1"/>
          </p:nvPr>
        </p:nvSpPr>
        <p:spPr>
          <a:xfrm>
            <a:off x="2362200" y="3048000"/>
            <a:ext cx="6400800" cy="1752600"/>
          </a:xfrm>
        </p:spPr>
        <p:txBody>
          <a:bodyPr/>
          <a:lstStyle>
            <a:lvl1pPr marL="0" indent="0" algn="r">
              <a:buFontTx/>
              <a:buNone/>
              <a:defRPr/>
            </a:lvl1pPr>
          </a:lstStyle>
          <a:p>
            <a:r>
              <a:rPr lang="fr-FR" smtClean="0"/>
              <a:t>Cliquez pour modifier le style des sous-titres du masque</a:t>
            </a:r>
            <a:endParaRPr lang="en-US"/>
          </a:p>
        </p:txBody>
      </p:sp>
      <p:sp>
        <p:nvSpPr>
          <p:cNvPr id="3080" name="Rectangle 8"/>
          <p:cNvSpPr>
            <a:spLocks noGrp="1" noChangeArrowheads="1"/>
          </p:cNvSpPr>
          <p:nvPr>
            <p:ph type="dt" sz="half" idx="2"/>
          </p:nvPr>
        </p:nvSpPr>
        <p:spPr/>
        <p:txBody>
          <a:bodyPr/>
          <a:lstStyle>
            <a:lvl1pPr>
              <a:defRPr/>
            </a:lvl1pPr>
          </a:lstStyle>
          <a:p>
            <a:endParaRPr lang="en-US" dirty="0"/>
          </a:p>
        </p:txBody>
      </p:sp>
      <p:sp>
        <p:nvSpPr>
          <p:cNvPr id="3081" name="Rectangle 9"/>
          <p:cNvSpPr>
            <a:spLocks noGrp="1" noChangeArrowheads="1"/>
          </p:cNvSpPr>
          <p:nvPr>
            <p:ph type="ftr" sz="quarter" idx="3"/>
          </p:nvPr>
        </p:nvSpPr>
        <p:spPr/>
        <p:txBody>
          <a:bodyPr/>
          <a:lstStyle>
            <a:lvl1pPr>
              <a:defRPr/>
            </a:lvl1pPr>
          </a:lstStyle>
          <a:p>
            <a:endParaRPr lang="en-US" dirty="0"/>
          </a:p>
        </p:txBody>
      </p:sp>
      <p:sp>
        <p:nvSpPr>
          <p:cNvPr id="3082" name="Rectangle 10"/>
          <p:cNvSpPr>
            <a:spLocks noGrp="1" noChangeArrowheads="1"/>
          </p:cNvSpPr>
          <p:nvPr>
            <p:ph type="sldNum" sz="quarter" idx="4"/>
          </p:nvPr>
        </p:nvSpPr>
        <p:spPr/>
        <p:txBody>
          <a:bodyPr/>
          <a:lstStyle>
            <a:lvl1pPr>
              <a:defRPr/>
            </a:lvl1pPr>
          </a:lstStyle>
          <a:p>
            <a:fld id="{C925D571-6E28-4828-8D09-6E8C8869CDA9}" type="slidenum">
              <a:rPr lang="en-US"/>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lvl1pPr>
              <a:defRPr/>
            </a:lvl1pPr>
          </a:lstStyle>
          <a:p>
            <a:endParaRPr lang="en-US" dirty="0"/>
          </a:p>
        </p:txBody>
      </p:sp>
      <p:sp>
        <p:nvSpPr>
          <p:cNvPr id="5" name="Espace réservé du pied de page 4"/>
          <p:cNvSpPr>
            <a:spLocks noGrp="1"/>
          </p:cNvSpPr>
          <p:nvPr>
            <p:ph type="ftr" sz="quarter" idx="11"/>
          </p:nvPr>
        </p:nvSpPr>
        <p:spPr/>
        <p:txBody>
          <a:bodyPr/>
          <a:lstStyle>
            <a:lvl1pPr>
              <a:defRPr/>
            </a:lvl1pPr>
          </a:lstStyle>
          <a:p>
            <a:endParaRPr lang="en-US" dirty="0"/>
          </a:p>
        </p:txBody>
      </p:sp>
      <p:sp>
        <p:nvSpPr>
          <p:cNvPr id="6" name="Espace réservé du numéro de diapositive 5"/>
          <p:cNvSpPr>
            <a:spLocks noGrp="1"/>
          </p:cNvSpPr>
          <p:nvPr>
            <p:ph type="sldNum" sz="quarter" idx="12"/>
          </p:nvPr>
        </p:nvSpPr>
        <p:spPr/>
        <p:txBody>
          <a:bodyPr/>
          <a:lstStyle>
            <a:lvl1pPr>
              <a:defRPr/>
            </a:lvl1pPr>
          </a:lstStyle>
          <a:p>
            <a:fld id="{755D6F2C-B607-4F62-8F15-7A39DDA8AAB0}" type="slidenum">
              <a:rPr lang="en-US"/>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8"/>
            <a:ext cx="1828800" cy="5851525"/>
          </a:xfrm>
        </p:spPr>
        <p:txBody>
          <a:bodyPr vert="eaVert"/>
          <a:lstStyle/>
          <a:p>
            <a:r>
              <a:rPr lang="fr-FR" smtClean="0"/>
              <a:t>Cliquez pour modifier le style du titre</a:t>
            </a:r>
            <a:endParaRPr lang="fr-CH"/>
          </a:p>
        </p:txBody>
      </p:sp>
      <p:sp>
        <p:nvSpPr>
          <p:cNvPr id="3" name="Espace réservé du texte vertical 2"/>
          <p:cNvSpPr>
            <a:spLocks noGrp="1"/>
          </p:cNvSpPr>
          <p:nvPr>
            <p:ph type="body" orient="vert" idx="1"/>
          </p:nvPr>
        </p:nvSpPr>
        <p:spPr>
          <a:xfrm>
            <a:off x="1371600" y="274638"/>
            <a:ext cx="53340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lvl1pPr>
              <a:defRPr/>
            </a:lvl1pPr>
          </a:lstStyle>
          <a:p>
            <a:endParaRPr lang="en-US" dirty="0"/>
          </a:p>
        </p:txBody>
      </p:sp>
      <p:sp>
        <p:nvSpPr>
          <p:cNvPr id="5" name="Espace réservé du pied de page 4"/>
          <p:cNvSpPr>
            <a:spLocks noGrp="1"/>
          </p:cNvSpPr>
          <p:nvPr>
            <p:ph type="ftr" sz="quarter" idx="11"/>
          </p:nvPr>
        </p:nvSpPr>
        <p:spPr/>
        <p:txBody>
          <a:bodyPr/>
          <a:lstStyle>
            <a:lvl1pPr>
              <a:defRPr/>
            </a:lvl1pPr>
          </a:lstStyle>
          <a:p>
            <a:endParaRPr lang="en-US" dirty="0"/>
          </a:p>
        </p:txBody>
      </p:sp>
      <p:sp>
        <p:nvSpPr>
          <p:cNvPr id="6" name="Espace réservé du numéro de diapositive 5"/>
          <p:cNvSpPr>
            <a:spLocks noGrp="1"/>
          </p:cNvSpPr>
          <p:nvPr>
            <p:ph type="sldNum" sz="quarter" idx="12"/>
          </p:nvPr>
        </p:nvSpPr>
        <p:spPr/>
        <p:txBody>
          <a:bodyPr/>
          <a:lstStyle>
            <a:lvl1pPr>
              <a:defRPr/>
            </a:lvl1pPr>
          </a:lstStyle>
          <a:p>
            <a:fld id="{44B4A374-59AF-45EB-8FE4-66EB7C629219}" type="slidenum">
              <a:rPr lang="en-US"/>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lvl1pPr>
              <a:defRPr/>
            </a:lvl1pPr>
          </a:lstStyle>
          <a:p>
            <a:endParaRPr lang="en-US" dirty="0"/>
          </a:p>
        </p:txBody>
      </p:sp>
      <p:sp>
        <p:nvSpPr>
          <p:cNvPr id="5" name="Espace réservé du pied de page 4"/>
          <p:cNvSpPr>
            <a:spLocks noGrp="1"/>
          </p:cNvSpPr>
          <p:nvPr>
            <p:ph type="ftr" sz="quarter" idx="11"/>
          </p:nvPr>
        </p:nvSpPr>
        <p:spPr/>
        <p:txBody>
          <a:bodyPr/>
          <a:lstStyle>
            <a:lvl1pPr>
              <a:defRPr/>
            </a:lvl1pPr>
          </a:lstStyle>
          <a:p>
            <a:endParaRPr lang="en-US" dirty="0"/>
          </a:p>
        </p:txBody>
      </p:sp>
      <p:sp>
        <p:nvSpPr>
          <p:cNvPr id="6" name="Espace réservé du numéro de diapositive 5"/>
          <p:cNvSpPr>
            <a:spLocks noGrp="1"/>
          </p:cNvSpPr>
          <p:nvPr>
            <p:ph type="sldNum" sz="quarter" idx="12"/>
          </p:nvPr>
        </p:nvSpPr>
        <p:spPr/>
        <p:txBody>
          <a:bodyPr/>
          <a:lstStyle>
            <a:lvl1pPr>
              <a:defRPr/>
            </a:lvl1pPr>
          </a:lstStyle>
          <a:p>
            <a:fld id="{ACE16CF9-B727-4AFB-A7A7-578C122AE685}" type="slidenum">
              <a:rPr lang="en-US"/>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dirty="0"/>
          </a:p>
        </p:txBody>
      </p:sp>
      <p:sp>
        <p:nvSpPr>
          <p:cNvPr id="5" name="Espace réservé du pied de page 4"/>
          <p:cNvSpPr>
            <a:spLocks noGrp="1"/>
          </p:cNvSpPr>
          <p:nvPr>
            <p:ph type="ftr" sz="quarter" idx="11"/>
          </p:nvPr>
        </p:nvSpPr>
        <p:spPr/>
        <p:txBody>
          <a:bodyPr/>
          <a:lstStyle>
            <a:lvl1pPr>
              <a:defRPr/>
            </a:lvl1pPr>
          </a:lstStyle>
          <a:p>
            <a:endParaRPr lang="en-US" dirty="0"/>
          </a:p>
        </p:txBody>
      </p:sp>
      <p:sp>
        <p:nvSpPr>
          <p:cNvPr id="6" name="Espace réservé du numéro de diapositive 5"/>
          <p:cNvSpPr>
            <a:spLocks noGrp="1"/>
          </p:cNvSpPr>
          <p:nvPr>
            <p:ph type="sldNum" sz="quarter" idx="12"/>
          </p:nvPr>
        </p:nvSpPr>
        <p:spPr/>
        <p:txBody>
          <a:bodyPr/>
          <a:lstStyle>
            <a:lvl1pPr>
              <a:defRPr/>
            </a:lvl1pPr>
          </a:lstStyle>
          <a:p>
            <a:fld id="{98147C36-87FF-4652-8463-572B1EEA9EC0}" type="slidenum">
              <a:rPr lang="en-US"/>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u contenu 2"/>
          <p:cNvSpPr>
            <a:spLocks noGrp="1"/>
          </p:cNvSpPr>
          <p:nvPr>
            <p:ph sz="half" idx="1"/>
          </p:nvPr>
        </p:nvSpPr>
        <p:spPr>
          <a:xfrm>
            <a:off x="14478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5143500" y="1600200"/>
            <a:ext cx="35433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lvl1pPr>
              <a:defRPr/>
            </a:lvl1pPr>
          </a:lstStyle>
          <a:p>
            <a:endParaRPr lang="en-US" dirty="0"/>
          </a:p>
        </p:txBody>
      </p:sp>
      <p:sp>
        <p:nvSpPr>
          <p:cNvPr id="6" name="Espace réservé du pied de page 5"/>
          <p:cNvSpPr>
            <a:spLocks noGrp="1"/>
          </p:cNvSpPr>
          <p:nvPr>
            <p:ph type="ftr" sz="quarter" idx="11"/>
          </p:nvPr>
        </p:nvSpPr>
        <p:spPr/>
        <p:txBody>
          <a:bodyPr/>
          <a:lstStyle>
            <a:lvl1pPr>
              <a:defRPr/>
            </a:lvl1pPr>
          </a:lstStyle>
          <a:p>
            <a:endParaRPr lang="en-US" dirty="0"/>
          </a:p>
        </p:txBody>
      </p:sp>
      <p:sp>
        <p:nvSpPr>
          <p:cNvPr id="7" name="Espace réservé du numéro de diapositive 6"/>
          <p:cNvSpPr>
            <a:spLocks noGrp="1"/>
          </p:cNvSpPr>
          <p:nvPr>
            <p:ph type="sldNum" sz="quarter" idx="12"/>
          </p:nvPr>
        </p:nvSpPr>
        <p:spPr/>
        <p:txBody>
          <a:bodyPr/>
          <a:lstStyle>
            <a:lvl1pPr>
              <a:defRPr/>
            </a:lvl1pPr>
          </a:lstStyle>
          <a:p>
            <a:fld id="{64C68CFE-9D11-42BA-9149-1D4B4243BC07}" type="slidenum">
              <a:rPr lang="en-US"/>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lvl1pPr>
              <a:defRPr/>
            </a:lvl1pPr>
          </a:lstStyle>
          <a:p>
            <a:endParaRPr lang="en-US" dirty="0"/>
          </a:p>
        </p:txBody>
      </p:sp>
      <p:sp>
        <p:nvSpPr>
          <p:cNvPr id="8" name="Espace réservé du pied de page 7"/>
          <p:cNvSpPr>
            <a:spLocks noGrp="1"/>
          </p:cNvSpPr>
          <p:nvPr>
            <p:ph type="ftr" sz="quarter" idx="11"/>
          </p:nvPr>
        </p:nvSpPr>
        <p:spPr/>
        <p:txBody>
          <a:bodyPr/>
          <a:lstStyle>
            <a:lvl1pPr>
              <a:defRPr/>
            </a:lvl1pPr>
          </a:lstStyle>
          <a:p>
            <a:endParaRPr lang="en-US" dirty="0"/>
          </a:p>
        </p:txBody>
      </p:sp>
      <p:sp>
        <p:nvSpPr>
          <p:cNvPr id="9" name="Espace réservé du numéro de diapositive 8"/>
          <p:cNvSpPr>
            <a:spLocks noGrp="1"/>
          </p:cNvSpPr>
          <p:nvPr>
            <p:ph type="sldNum" sz="quarter" idx="12"/>
          </p:nvPr>
        </p:nvSpPr>
        <p:spPr/>
        <p:txBody>
          <a:bodyPr/>
          <a:lstStyle>
            <a:lvl1pPr>
              <a:defRPr/>
            </a:lvl1pPr>
          </a:lstStyle>
          <a:p>
            <a:fld id="{03E977DF-4B70-44A8-B281-4CA8C8299357}" type="slidenum">
              <a:rPr lang="en-US"/>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H"/>
          </a:p>
        </p:txBody>
      </p:sp>
      <p:sp>
        <p:nvSpPr>
          <p:cNvPr id="3" name="Espace réservé de la date 2"/>
          <p:cNvSpPr>
            <a:spLocks noGrp="1"/>
          </p:cNvSpPr>
          <p:nvPr>
            <p:ph type="dt" sz="half" idx="10"/>
          </p:nvPr>
        </p:nvSpPr>
        <p:spPr/>
        <p:txBody>
          <a:bodyPr/>
          <a:lstStyle>
            <a:lvl1pPr>
              <a:defRPr/>
            </a:lvl1pPr>
          </a:lstStyle>
          <a:p>
            <a:endParaRPr lang="en-US" dirty="0"/>
          </a:p>
        </p:txBody>
      </p:sp>
      <p:sp>
        <p:nvSpPr>
          <p:cNvPr id="4" name="Espace réservé du pied de page 3"/>
          <p:cNvSpPr>
            <a:spLocks noGrp="1"/>
          </p:cNvSpPr>
          <p:nvPr>
            <p:ph type="ftr" sz="quarter" idx="11"/>
          </p:nvPr>
        </p:nvSpPr>
        <p:spPr/>
        <p:txBody>
          <a:bodyPr/>
          <a:lstStyle>
            <a:lvl1pPr>
              <a:defRPr/>
            </a:lvl1pPr>
          </a:lstStyle>
          <a:p>
            <a:endParaRPr lang="en-US" dirty="0"/>
          </a:p>
        </p:txBody>
      </p:sp>
      <p:sp>
        <p:nvSpPr>
          <p:cNvPr id="5" name="Espace réservé du numéro de diapositive 4"/>
          <p:cNvSpPr>
            <a:spLocks noGrp="1"/>
          </p:cNvSpPr>
          <p:nvPr>
            <p:ph type="sldNum" sz="quarter" idx="12"/>
          </p:nvPr>
        </p:nvSpPr>
        <p:spPr/>
        <p:txBody>
          <a:bodyPr/>
          <a:lstStyle>
            <a:lvl1pPr>
              <a:defRPr/>
            </a:lvl1pPr>
          </a:lstStyle>
          <a:p>
            <a:fld id="{5C4B284C-04EA-487E-9093-1723A67DC463}" type="slidenum">
              <a:rPr lang="en-US"/>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dirty="0"/>
          </a:p>
        </p:txBody>
      </p:sp>
      <p:sp>
        <p:nvSpPr>
          <p:cNvPr id="3" name="Espace réservé du pied de page 2"/>
          <p:cNvSpPr>
            <a:spLocks noGrp="1"/>
          </p:cNvSpPr>
          <p:nvPr>
            <p:ph type="ftr" sz="quarter" idx="11"/>
          </p:nvPr>
        </p:nvSpPr>
        <p:spPr/>
        <p:txBody>
          <a:bodyPr/>
          <a:lstStyle>
            <a:lvl1pPr>
              <a:defRPr/>
            </a:lvl1pPr>
          </a:lstStyle>
          <a:p>
            <a:endParaRPr lang="en-US" dirty="0"/>
          </a:p>
        </p:txBody>
      </p:sp>
      <p:sp>
        <p:nvSpPr>
          <p:cNvPr id="4" name="Espace réservé du numéro de diapositive 3"/>
          <p:cNvSpPr>
            <a:spLocks noGrp="1"/>
          </p:cNvSpPr>
          <p:nvPr>
            <p:ph type="sldNum" sz="quarter" idx="12"/>
          </p:nvPr>
        </p:nvSpPr>
        <p:spPr/>
        <p:txBody>
          <a:bodyPr/>
          <a:lstStyle>
            <a:lvl1pPr>
              <a:defRPr/>
            </a:lvl1pPr>
          </a:lstStyle>
          <a:p>
            <a:fld id="{7902383C-B6A5-4269-8747-79F460107C74}" type="slidenum">
              <a:rPr lang="en-US"/>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dirty="0"/>
          </a:p>
        </p:txBody>
      </p:sp>
      <p:sp>
        <p:nvSpPr>
          <p:cNvPr id="6" name="Espace réservé du pied de page 5"/>
          <p:cNvSpPr>
            <a:spLocks noGrp="1"/>
          </p:cNvSpPr>
          <p:nvPr>
            <p:ph type="ftr" sz="quarter" idx="11"/>
          </p:nvPr>
        </p:nvSpPr>
        <p:spPr/>
        <p:txBody>
          <a:bodyPr/>
          <a:lstStyle>
            <a:lvl1pPr>
              <a:defRPr/>
            </a:lvl1pPr>
          </a:lstStyle>
          <a:p>
            <a:endParaRPr lang="en-US" dirty="0"/>
          </a:p>
        </p:txBody>
      </p:sp>
      <p:sp>
        <p:nvSpPr>
          <p:cNvPr id="7" name="Espace réservé du numéro de diapositive 6"/>
          <p:cNvSpPr>
            <a:spLocks noGrp="1"/>
          </p:cNvSpPr>
          <p:nvPr>
            <p:ph type="sldNum" sz="quarter" idx="12"/>
          </p:nvPr>
        </p:nvSpPr>
        <p:spPr/>
        <p:txBody>
          <a:bodyPr/>
          <a:lstStyle>
            <a:lvl1pPr>
              <a:defRPr/>
            </a:lvl1pPr>
          </a:lstStyle>
          <a:p>
            <a:fld id="{3E58D2F5-B68A-4C7D-BC01-361A6B6E744E}" type="slidenum">
              <a:rPr lang="en-US"/>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fr-CH"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dirty="0"/>
          </a:p>
        </p:txBody>
      </p:sp>
      <p:sp>
        <p:nvSpPr>
          <p:cNvPr id="6" name="Espace réservé du pied de page 5"/>
          <p:cNvSpPr>
            <a:spLocks noGrp="1"/>
          </p:cNvSpPr>
          <p:nvPr>
            <p:ph type="ftr" sz="quarter" idx="11"/>
          </p:nvPr>
        </p:nvSpPr>
        <p:spPr/>
        <p:txBody>
          <a:bodyPr/>
          <a:lstStyle>
            <a:lvl1pPr>
              <a:defRPr/>
            </a:lvl1pPr>
          </a:lstStyle>
          <a:p>
            <a:endParaRPr lang="en-US" dirty="0"/>
          </a:p>
        </p:txBody>
      </p:sp>
      <p:sp>
        <p:nvSpPr>
          <p:cNvPr id="7" name="Espace réservé du numéro de diapositive 6"/>
          <p:cNvSpPr>
            <a:spLocks noGrp="1"/>
          </p:cNvSpPr>
          <p:nvPr>
            <p:ph type="sldNum" sz="quarter" idx="12"/>
          </p:nvPr>
        </p:nvSpPr>
        <p:spPr/>
        <p:txBody>
          <a:bodyPr/>
          <a:lstStyle>
            <a:lvl1pPr>
              <a:defRPr/>
            </a:lvl1pPr>
          </a:lstStyle>
          <a:p>
            <a:fld id="{85E029C7-E002-4964-B85E-DAA73984A60F}" type="slidenum">
              <a:rPr lang="en-US"/>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1371600" y="274638"/>
            <a:ext cx="7315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27" name="Rectangle 3"/>
          <p:cNvSpPr>
            <a:spLocks noGrp="1" noChangeArrowheads="1"/>
          </p:cNvSpPr>
          <p:nvPr>
            <p:ph type="body" idx="1"/>
          </p:nvPr>
        </p:nvSpPr>
        <p:spPr bwMode="auto">
          <a:xfrm>
            <a:off x="1447800" y="1600200"/>
            <a:ext cx="72390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28" name="Rectangle 4"/>
          <p:cNvSpPr>
            <a:spLocks noGrp="1" noChangeArrowheads="1"/>
          </p:cNvSpPr>
          <p:nvPr>
            <p:ph type="dt" sz="half" idx="2"/>
          </p:nvPr>
        </p:nvSpPr>
        <p:spPr bwMode="auto">
          <a:xfrm>
            <a:off x="1447800" y="6245225"/>
            <a:ext cx="1905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2"/>
                </a:solidFill>
                <a:latin typeface="+mn-lt"/>
              </a:defRPr>
            </a:lvl1pPr>
          </a:lstStyle>
          <a:p>
            <a:endParaRPr lang="en-US" dirty="0"/>
          </a:p>
        </p:txBody>
      </p:sp>
      <p:sp>
        <p:nvSpPr>
          <p:cNvPr id="1029" name="Rectangle 5"/>
          <p:cNvSpPr>
            <a:spLocks noGrp="1" noChangeArrowheads="1"/>
          </p:cNvSpPr>
          <p:nvPr>
            <p:ph type="ftr" sz="quarter" idx="3"/>
          </p:nvPr>
        </p:nvSpPr>
        <p:spPr bwMode="auto">
          <a:xfrm>
            <a:off x="3505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tx2"/>
                </a:solidFill>
                <a:latin typeface="+mn-lt"/>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latin typeface="+mn-lt"/>
              </a:defRPr>
            </a:lvl1pPr>
          </a:lstStyle>
          <a:p>
            <a:fld id="{1B1090D9-532A-4F29-B0A4-492F107D1DB3}" type="slidenum">
              <a:rPr lang="en-US"/>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Garamond" pitchFamily="18" charset="0"/>
        </a:defRPr>
      </a:lvl2pPr>
      <a:lvl3pPr algn="l" rtl="0" eaLnBrk="1" fontAlgn="base" hangingPunct="1">
        <a:spcBef>
          <a:spcPct val="0"/>
        </a:spcBef>
        <a:spcAft>
          <a:spcPct val="0"/>
        </a:spcAft>
        <a:defRPr sz="4400">
          <a:solidFill>
            <a:schemeClr val="tx2"/>
          </a:solidFill>
          <a:latin typeface="Garamond" pitchFamily="18" charset="0"/>
        </a:defRPr>
      </a:lvl3pPr>
      <a:lvl4pPr algn="l" rtl="0" eaLnBrk="1" fontAlgn="base" hangingPunct="1">
        <a:spcBef>
          <a:spcPct val="0"/>
        </a:spcBef>
        <a:spcAft>
          <a:spcPct val="0"/>
        </a:spcAft>
        <a:defRPr sz="4400">
          <a:solidFill>
            <a:schemeClr val="tx2"/>
          </a:solidFill>
          <a:latin typeface="Garamond" pitchFamily="18" charset="0"/>
        </a:defRPr>
      </a:lvl4pPr>
      <a:lvl5pPr algn="l" rtl="0" eaLnBrk="1" fontAlgn="base" hangingPunct="1">
        <a:spcBef>
          <a:spcPct val="0"/>
        </a:spcBef>
        <a:spcAft>
          <a:spcPct val="0"/>
        </a:spcAft>
        <a:defRPr sz="4400">
          <a:solidFill>
            <a:schemeClr val="tx2"/>
          </a:solidFill>
          <a:latin typeface="Garamond" pitchFamily="18" charset="0"/>
        </a:defRPr>
      </a:lvl5pPr>
      <a:lvl6pPr marL="457200" algn="l" rtl="0" eaLnBrk="1" fontAlgn="base" hangingPunct="1">
        <a:spcBef>
          <a:spcPct val="0"/>
        </a:spcBef>
        <a:spcAft>
          <a:spcPct val="0"/>
        </a:spcAft>
        <a:defRPr sz="4400">
          <a:solidFill>
            <a:schemeClr val="tx2"/>
          </a:solidFill>
          <a:latin typeface="Garamond" pitchFamily="18" charset="0"/>
        </a:defRPr>
      </a:lvl6pPr>
      <a:lvl7pPr marL="914400" algn="l" rtl="0" eaLnBrk="1" fontAlgn="base" hangingPunct="1">
        <a:spcBef>
          <a:spcPct val="0"/>
        </a:spcBef>
        <a:spcAft>
          <a:spcPct val="0"/>
        </a:spcAft>
        <a:defRPr sz="4400">
          <a:solidFill>
            <a:schemeClr val="tx2"/>
          </a:solidFill>
          <a:latin typeface="Garamond" pitchFamily="18" charset="0"/>
        </a:defRPr>
      </a:lvl7pPr>
      <a:lvl8pPr marL="1371600" algn="l" rtl="0" eaLnBrk="1" fontAlgn="base" hangingPunct="1">
        <a:spcBef>
          <a:spcPct val="0"/>
        </a:spcBef>
        <a:spcAft>
          <a:spcPct val="0"/>
        </a:spcAft>
        <a:defRPr sz="4400">
          <a:solidFill>
            <a:schemeClr val="tx2"/>
          </a:solidFill>
          <a:latin typeface="Garamond" pitchFamily="18" charset="0"/>
        </a:defRPr>
      </a:lvl8pPr>
      <a:lvl9pPr marL="1828800" algn="l"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spcBef>
          <a:spcPct val="20000"/>
        </a:spcBef>
        <a:spcAft>
          <a:spcPct val="0"/>
        </a:spcAft>
        <a:buChar char="•"/>
        <a:defRPr sz="32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2"/>
          </a:solidFill>
          <a:latin typeface="+mn-lt"/>
        </a:defRPr>
      </a:lvl2pPr>
      <a:lvl3pPr marL="1143000" indent="-228600" algn="l" rtl="0" eaLnBrk="1" fontAlgn="base" hangingPunct="1">
        <a:spcBef>
          <a:spcPct val="20000"/>
        </a:spcBef>
        <a:spcAft>
          <a:spcPct val="0"/>
        </a:spcAft>
        <a:buChar char="•"/>
        <a:defRPr sz="2400">
          <a:solidFill>
            <a:schemeClr val="tx2"/>
          </a:solidFill>
          <a:latin typeface="+mn-lt"/>
        </a:defRPr>
      </a:lvl3pPr>
      <a:lvl4pPr marL="1600200" indent="-228600" algn="l" rtl="0" eaLnBrk="1" fontAlgn="base" hangingPunct="1">
        <a:spcBef>
          <a:spcPct val="20000"/>
        </a:spcBef>
        <a:spcAft>
          <a:spcPct val="0"/>
        </a:spcAft>
        <a:buChar char="–"/>
        <a:defRPr sz="2000">
          <a:solidFill>
            <a:schemeClr val="tx2"/>
          </a:solidFill>
          <a:latin typeface="+mn-lt"/>
        </a:defRPr>
      </a:lvl4pPr>
      <a:lvl5pPr marL="2057400" indent="-228600" algn="l" rtl="0" eaLnBrk="1" fontAlgn="base" hangingPunct="1">
        <a:spcBef>
          <a:spcPct val="20000"/>
        </a:spcBef>
        <a:spcAft>
          <a:spcPct val="0"/>
        </a:spcAft>
        <a:buChar char="»"/>
        <a:defRPr sz="2000">
          <a:solidFill>
            <a:schemeClr val="tx2"/>
          </a:solidFill>
          <a:latin typeface="+mn-lt"/>
        </a:defRPr>
      </a:lvl5pPr>
      <a:lvl6pPr marL="2514600" indent="-228600" algn="l" rtl="0" eaLnBrk="1" fontAlgn="base" hangingPunct="1">
        <a:spcBef>
          <a:spcPct val="20000"/>
        </a:spcBef>
        <a:spcAft>
          <a:spcPct val="0"/>
        </a:spcAft>
        <a:buChar char="»"/>
        <a:defRPr sz="2000">
          <a:solidFill>
            <a:schemeClr val="tx2"/>
          </a:solidFill>
          <a:latin typeface="+mn-lt"/>
        </a:defRPr>
      </a:lvl6pPr>
      <a:lvl7pPr marL="2971800" indent="-228600" algn="l" rtl="0" eaLnBrk="1" fontAlgn="base" hangingPunct="1">
        <a:spcBef>
          <a:spcPct val="20000"/>
        </a:spcBef>
        <a:spcAft>
          <a:spcPct val="0"/>
        </a:spcAft>
        <a:buChar char="»"/>
        <a:defRPr sz="2000">
          <a:solidFill>
            <a:schemeClr val="tx2"/>
          </a:solidFill>
          <a:latin typeface="+mn-lt"/>
        </a:defRPr>
      </a:lvl7pPr>
      <a:lvl8pPr marL="3429000" indent="-228600" algn="l" rtl="0" eaLnBrk="1" fontAlgn="base" hangingPunct="1">
        <a:spcBef>
          <a:spcPct val="20000"/>
        </a:spcBef>
        <a:spcAft>
          <a:spcPct val="0"/>
        </a:spcAft>
        <a:buChar char="»"/>
        <a:defRPr sz="2000">
          <a:solidFill>
            <a:schemeClr val="tx2"/>
          </a:solidFill>
          <a:latin typeface="+mn-lt"/>
        </a:defRPr>
      </a:lvl8pPr>
      <a:lvl9pPr marL="3886200" indent="-228600" algn="l" rtl="0" eaLnBrk="1" fontAlgn="base" hangingPunct="1">
        <a:spcBef>
          <a:spcPct val="20000"/>
        </a:spcBef>
        <a:spcAft>
          <a:spcPct val="0"/>
        </a:spcAft>
        <a:buChar char="»"/>
        <a:defRPr sz="2000">
          <a:solidFill>
            <a:schemeClr val="tx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wunderlampe.ch/fr/" TargetMode="External"/><Relationship Id="rId3" Type="http://schemas.openxmlformats.org/officeDocument/2006/relationships/image" Target="../media/image4.jpeg"/><Relationship Id="rId7" Type="http://schemas.openxmlformats.org/officeDocument/2006/relationships/image" Target="../media/image7.png"/><Relationship Id="rId12" Type="http://schemas.openxmlformats.org/officeDocument/2006/relationships/image" Target="cid:7C2F85C6-3CF6-48D2-91D4-CC8A03719ECB"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http://www.just4smiles.ch/" TargetMode="External"/><Relationship Id="rId11" Type="http://schemas.openxmlformats.org/officeDocument/2006/relationships/image" Target="../media/image9.jpeg"/><Relationship Id="rId5" Type="http://schemas.openxmlformats.org/officeDocument/2006/relationships/image" Target="../media/image6.gif"/><Relationship Id="rId10" Type="http://schemas.openxmlformats.org/officeDocument/2006/relationships/image" Target="http://www.wunderlampe.ch/wp-content/themes/boilerplate/images/logo-fr.gif" TargetMode="External"/><Relationship Id="rId4" Type="http://schemas.openxmlformats.org/officeDocument/2006/relationships/image" Target="../media/image5.jpe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6.jpeg"/><Relationship Id="rId3" Type="http://schemas.openxmlformats.org/officeDocument/2006/relationships/image" Target="../media/image3.jpeg"/><Relationship Id="rId7" Type="http://schemas.openxmlformats.org/officeDocument/2006/relationships/image" Target="../media/image7.png"/><Relationship Id="rId12" Type="http://schemas.openxmlformats.org/officeDocument/2006/relationships/image" Target="http://www.wunderlampe.ch/wp-content/themes/boilerplate/images/logo-fr.gi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just4smiles.ch/" TargetMode="External"/><Relationship Id="rId11" Type="http://schemas.openxmlformats.org/officeDocument/2006/relationships/image" Target="../media/image8.png"/><Relationship Id="rId5" Type="http://schemas.openxmlformats.org/officeDocument/2006/relationships/image" Target="../media/image5.jpeg"/><Relationship Id="rId10" Type="http://schemas.openxmlformats.org/officeDocument/2006/relationships/hyperlink" Target="http://www.wunderlampe.ch/fr/" TargetMode="External"/><Relationship Id="rId4" Type="http://schemas.openxmlformats.org/officeDocument/2006/relationships/image" Target="../media/image4.jpeg"/><Relationship Id="rId9" Type="http://schemas.openxmlformats.org/officeDocument/2006/relationships/image" Target="cid:7C2F85C6-3CF6-48D2-91D4-CC8A03719ECB"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cid:7C2F85C6-3CF6-48D2-91D4-CC8A03719ECB" TargetMode="External"/><Relationship Id="rId13" Type="http://schemas.openxmlformats.org/officeDocument/2006/relationships/image" Target="../media/image18.jpeg"/><Relationship Id="rId18" Type="http://schemas.openxmlformats.org/officeDocument/2006/relationships/image" Target="../media/image23.jpeg"/><Relationship Id="rId3" Type="http://schemas.openxmlformats.org/officeDocument/2006/relationships/image" Target="../media/image4.jpeg"/><Relationship Id="rId7" Type="http://schemas.openxmlformats.org/officeDocument/2006/relationships/image" Target="../media/image9.jpeg"/><Relationship Id="rId12" Type="http://schemas.openxmlformats.org/officeDocument/2006/relationships/image" Target="../media/image17.jpeg"/><Relationship Id="rId17" Type="http://schemas.openxmlformats.org/officeDocument/2006/relationships/image" Target="../media/image22.jpeg"/><Relationship Id="rId2" Type="http://schemas.openxmlformats.org/officeDocument/2006/relationships/image" Target="../media/image3.jpeg"/><Relationship Id="rId16"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http://www.wunderlampe.ch/wp-content/themes/boilerplate/images/logo-fr.gif" TargetMode="External"/><Relationship Id="rId5" Type="http://schemas.openxmlformats.org/officeDocument/2006/relationships/hyperlink" Target="http://www.just4smiles.ch/" TargetMode="External"/><Relationship Id="rId15" Type="http://schemas.openxmlformats.org/officeDocument/2006/relationships/image" Target="../media/image20.jpeg"/><Relationship Id="rId10" Type="http://schemas.openxmlformats.org/officeDocument/2006/relationships/image" Target="../media/image8.png"/><Relationship Id="rId19" Type="http://schemas.openxmlformats.org/officeDocument/2006/relationships/image" Target="../media/image24.jpeg"/><Relationship Id="rId4" Type="http://schemas.openxmlformats.org/officeDocument/2006/relationships/image" Target="../media/image5.jpeg"/><Relationship Id="rId9" Type="http://schemas.openxmlformats.org/officeDocument/2006/relationships/hyperlink" Target="http://www.wunderlampe.ch/fr/" TargetMode="External"/><Relationship Id="rId14" Type="http://schemas.openxmlformats.org/officeDocument/2006/relationships/image" Target="../media/image19.jpeg"/></Relationships>
</file>

<file path=ppt/slides/_rels/slide2.xml.rels><?xml version="1.0" encoding="UTF-8" standalone="yes"?>
<Relationships xmlns="http://schemas.openxmlformats.org/package/2006/relationships"><Relationship Id="rId8" Type="http://schemas.openxmlformats.org/officeDocument/2006/relationships/image" Target="cid:7C2F85C6-3CF6-48D2-91D4-CC8A03719ECB" TargetMode="External"/><Relationship Id="rId3" Type="http://schemas.openxmlformats.org/officeDocument/2006/relationships/image" Target="../media/image4.jpeg"/><Relationship Id="rId7"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http://www.wunderlampe.ch/wp-content/themes/boilerplate/images/logo-fr.gif" TargetMode="External"/><Relationship Id="rId5" Type="http://schemas.openxmlformats.org/officeDocument/2006/relationships/hyperlink" Target="http://www.just4smiles.ch/" TargetMode="External"/><Relationship Id="rId10" Type="http://schemas.openxmlformats.org/officeDocument/2006/relationships/image" Target="../media/image8.png"/><Relationship Id="rId4" Type="http://schemas.openxmlformats.org/officeDocument/2006/relationships/image" Target="../media/image5.jpeg"/><Relationship Id="rId9" Type="http://schemas.openxmlformats.org/officeDocument/2006/relationships/hyperlink" Target="http://www.wunderlampe.ch/fr/"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cid:7C2F85C6-3CF6-48D2-91D4-CC8A03719ECB" TargetMode="External"/><Relationship Id="rId3" Type="http://schemas.openxmlformats.org/officeDocument/2006/relationships/image" Target="../media/image4.jpeg"/><Relationship Id="rId7"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http://www.wunderlampe.ch/wp-content/themes/boilerplate/images/logo-fr.gif" TargetMode="External"/><Relationship Id="rId5" Type="http://schemas.openxmlformats.org/officeDocument/2006/relationships/hyperlink" Target="http://www.just4smiles.ch/" TargetMode="External"/><Relationship Id="rId10" Type="http://schemas.openxmlformats.org/officeDocument/2006/relationships/image" Target="../media/image8.png"/><Relationship Id="rId4" Type="http://schemas.openxmlformats.org/officeDocument/2006/relationships/image" Target="../media/image5.jpeg"/><Relationship Id="rId9" Type="http://schemas.openxmlformats.org/officeDocument/2006/relationships/hyperlink" Target="http://www.wunderlampe.ch/fr/"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cid:7C2F85C6-3CF6-48D2-91D4-CC8A03719ECB" TargetMode="External"/><Relationship Id="rId3" Type="http://schemas.openxmlformats.org/officeDocument/2006/relationships/image" Target="../media/image4.jpeg"/><Relationship Id="rId7"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http://www.wunderlampe.ch/wp-content/themes/boilerplate/images/logo-fr.gif" TargetMode="External"/><Relationship Id="rId5" Type="http://schemas.openxmlformats.org/officeDocument/2006/relationships/hyperlink" Target="http://www.just4smiles.ch/" TargetMode="External"/><Relationship Id="rId10" Type="http://schemas.openxmlformats.org/officeDocument/2006/relationships/image" Target="../media/image8.png"/><Relationship Id="rId4" Type="http://schemas.openxmlformats.org/officeDocument/2006/relationships/image" Target="../media/image5.jpeg"/><Relationship Id="rId9" Type="http://schemas.openxmlformats.org/officeDocument/2006/relationships/hyperlink" Target="http://www.wunderlampe.ch/fr/"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8.png"/><Relationship Id="rId3" Type="http://schemas.openxmlformats.org/officeDocument/2006/relationships/image" Target="../media/image4.jpeg"/><Relationship Id="rId7" Type="http://schemas.openxmlformats.org/officeDocument/2006/relationships/hyperlink" Target="http://www.rfj.ch/htdocs/Images/Pictures/News/2009/RFJ/Amenagement_du_territoire/Eaux_et_forets/meulecharbon.jpg" TargetMode="External"/><Relationship Id="rId12" Type="http://schemas.openxmlformats.org/officeDocument/2006/relationships/hyperlink" Target="http://www.wunderlampe.ch/fr/"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cid:7C2F85C6-3CF6-48D2-91D4-CC8A03719ECB" TargetMode="External"/><Relationship Id="rId5" Type="http://schemas.openxmlformats.org/officeDocument/2006/relationships/hyperlink" Target="http://www.just4smiles.ch/" TargetMode="External"/><Relationship Id="rId10" Type="http://schemas.openxmlformats.org/officeDocument/2006/relationships/image" Target="../media/image9.jpeg"/><Relationship Id="rId4" Type="http://schemas.openxmlformats.org/officeDocument/2006/relationships/image" Target="../media/image5.jpeg"/><Relationship Id="rId9" Type="http://schemas.openxmlformats.org/officeDocument/2006/relationships/image" Target="../media/image11.jpeg"/><Relationship Id="rId14" Type="http://schemas.openxmlformats.org/officeDocument/2006/relationships/image" Target="http://www.wunderlampe.ch/wp-content/themes/boilerplate/images/logo-fr.gif"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12.jpeg"/><Relationship Id="rId12" Type="http://schemas.openxmlformats.org/officeDocument/2006/relationships/image" Target="http://www.wunderlampe.ch/wp-content/themes/boilerplate/images/logo-fr.gif"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8.png"/><Relationship Id="rId5" Type="http://schemas.openxmlformats.org/officeDocument/2006/relationships/hyperlink" Target="http://www.just4smiles.ch/" TargetMode="External"/><Relationship Id="rId10" Type="http://schemas.openxmlformats.org/officeDocument/2006/relationships/hyperlink" Target="http://www.wunderlampe.ch/fr/" TargetMode="External"/><Relationship Id="rId4" Type="http://schemas.openxmlformats.org/officeDocument/2006/relationships/image" Target="../media/image5.jpeg"/><Relationship Id="rId9" Type="http://schemas.openxmlformats.org/officeDocument/2006/relationships/image" Target="cid:7C2F85C6-3CF6-48D2-91D4-CC8A03719ECB"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cid:7C2F85C6-3CF6-48D2-91D4-CC8A03719ECB" TargetMode="External"/><Relationship Id="rId3" Type="http://schemas.openxmlformats.org/officeDocument/2006/relationships/image" Target="../media/image4.jpeg"/><Relationship Id="rId7" Type="http://schemas.openxmlformats.org/officeDocument/2006/relationships/image" Target="../media/image9.jpeg"/><Relationship Id="rId12"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http://www.wunderlampe.ch/wp-content/themes/boilerplate/images/logo-fr.gif" TargetMode="External"/><Relationship Id="rId5" Type="http://schemas.openxmlformats.org/officeDocument/2006/relationships/hyperlink" Target="http://www.just4smiles.ch/" TargetMode="External"/><Relationship Id="rId10" Type="http://schemas.openxmlformats.org/officeDocument/2006/relationships/image" Target="../media/image8.png"/><Relationship Id="rId4" Type="http://schemas.openxmlformats.org/officeDocument/2006/relationships/image" Target="../media/image5.jpeg"/><Relationship Id="rId9" Type="http://schemas.openxmlformats.org/officeDocument/2006/relationships/hyperlink" Target="http://www.wunderlampe.ch/fr/"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4.jpeg"/><Relationship Id="rId3" Type="http://schemas.openxmlformats.org/officeDocument/2006/relationships/image" Target="../media/image3.jpeg"/><Relationship Id="rId7" Type="http://schemas.openxmlformats.org/officeDocument/2006/relationships/image" Target="../media/image7.png"/><Relationship Id="rId12" Type="http://schemas.openxmlformats.org/officeDocument/2006/relationships/image" Target="http://www.wunderlampe.ch/wp-content/themes/boilerplate/images/logo-fr.gi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just4smiles.ch/" TargetMode="External"/><Relationship Id="rId11" Type="http://schemas.openxmlformats.org/officeDocument/2006/relationships/image" Target="../media/image8.png"/><Relationship Id="rId5" Type="http://schemas.openxmlformats.org/officeDocument/2006/relationships/image" Target="../media/image5.jpeg"/><Relationship Id="rId10" Type="http://schemas.openxmlformats.org/officeDocument/2006/relationships/hyperlink" Target="http://www.wunderlampe.ch/fr/" TargetMode="External"/><Relationship Id="rId4" Type="http://schemas.openxmlformats.org/officeDocument/2006/relationships/image" Target="../media/image4.jpeg"/><Relationship Id="rId9" Type="http://schemas.openxmlformats.org/officeDocument/2006/relationships/image" Target="cid:7C2F85C6-3CF6-48D2-91D4-CC8A03719ECB"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15.emf"/><Relationship Id="rId12" Type="http://schemas.openxmlformats.org/officeDocument/2006/relationships/image" Target="http://www.wunderlampe.ch/wp-content/themes/boilerplate/images/logo-fr.gif"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8.png"/><Relationship Id="rId5" Type="http://schemas.openxmlformats.org/officeDocument/2006/relationships/hyperlink" Target="http://www.just4smiles.ch/" TargetMode="External"/><Relationship Id="rId10" Type="http://schemas.openxmlformats.org/officeDocument/2006/relationships/hyperlink" Target="http://www.wunderlampe.ch/fr/" TargetMode="External"/><Relationship Id="rId4" Type="http://schemas.openxmlformats.org/officeDocument/2006/relationships/image" Target="../media/image5.jpeg"/><Relationship Id="rId9" Type="http://schemas.openxmlformats.org/officeDocument/2006/relationships/image" Target="cid:7C2F85C6-3CF6-48D2-91D4-CC8A03719EC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1604994" y="1428736"/>
            <a:ext cx="7467600" cy="1398587"/>
          </a:xfrm>
        </p:spPr>
        <p:txBody>
          <a:bodyPr/>
          <a:lstStyle/>
          <a:p>
            <a:pPr algn="l"/>
            <a:r>
              <a:rPr lang="fr-CH" sz="2800" b="1" dirty="0" smtClean="0">
                <a:solidFill>
                  <a:srgbClr val="996633"/>
                </a:solidFill>
                <a:latin typeface="Trebuchet MS" pitchFamily="34" charset="0"/>
              </a:rPr>
              <a:t>Trois clubs unis pour un projet commun: une </a:t>
            </a:r>
            <a:r>
              <a:rPr lang="fr-CH" sz="2800" b="1" i="1" dirty="0" smtClean="0">
                <a:solidFill>
                  <a:srgbClr val="996633"/>
                </a:solidFill>
                <a:latin typeface="Trebuchet MS" pitchFamily="34" charset="0"/>
              </a:rPr>
              <a:t>« meule à charbon » </a:t>
            </a:r>
            <a:r>
              <a:rPr lang="fr-CH" sz="2800" b="1" dirty="0" smtClean="0">
                <a:solidFill>
                  <a:srgbClr val="996633"/>
                </a:solidFill>
                <a:latin typeface="Trebuchet MS" pitchFamily="34" charset="0"/>
              </a:rPr>
              <a:t>pour récolter des fonds en faveur de </a:t>
            </a:r>
            <a:endParaRPr lang="fr-CH" sz="3200" b="1" dirty="0">
              <a:solidFill>
                <a:srgbClr val="996633"/>
              </a:solidFill>
              <a:latin typeface="Trebuchet MS" pitchFamily="34" charset="0"/>
            </a:endParaRPr>
          </a:p>
        </p:txBody>
      </p:sp>
      <p:pic>
        <p:nvPicPr>
          <p:cNvPr id="8196" name="Picture 4" descr="RC Portes de Lavaux"/>
          <p:cNvPicPr>
            <a:picLocks noChangeAspect="1" noChangeArrowheads="1"/>
          </p:cNvPicPr>
          <p:nvPr/>
        </p:nvPicPr>
        <p:blipFill>
          <a:blip r:embed="rId2" cstate="print"/>
          <a:srcRect/>
          <a:stretch>
            <a:fillRect/>
          </a:stretch>
        </p:blipFill>
        <p:spPr bwMode="auto">
          <a:xfrm>
            <a:off x="5976454" y="214290"/>
            <a:ext cx="2700002" cy="648000"/>
          </a:xfrm>
          <a:prstGeom prst="rect">
            <a:avLst/>
          </a:prstGeom>
          <a:noFill/>
        </p:spPr>
      </p:pic>
      <p:pic>
        <p:nvPicPr>
          <p:cNvPr id="8198" name="Picture 6" descr="RC Aigle"/>
          <p:cNvPicPr>
            <a:picLocks noChangeAspect="1" noChangeArrowheads="1"/>
          </p:cNvPicPr>
          <p:nvPr/>
        </p:nvPicPr>
        <p:blipFill>
          <a:blip r:embed="rId3" cstate="print"/>
          <a:srcRect/>
          <a:stretch>
            <a:fillRect/>
          </a:stretch>
        </p:blipFill>
        <p:spPr bwMode="auto">
          <a:xfrm>
            <a:off x="3779912" y="214290"/>
            <a:ext cx="2700001" cy="648000"/>
          </a:xfrm>
          <a:prstGeom prst="rect">
            <a:avLst/>
          </a:prstGeom>
          <a:noFill/>
        </p:spPr>
      </p:pic>
      <p:pic>
        <p:nvPicPr>
          <p:cNvPr id="8200" name="Picture 8" descr="RC Lausanne-Rives"/>
          <p:cNvPicPr>
            <a:picLocks noChangeAspect="1" noChangeArrowheads="1"/>
          </p:cNvPicPr>
          <p:nvPr/>
        </p:nvPicPr>
        <p:blipFill>
          <a:blip r:embed="rId4" cstate="print"/>
          <a:srcRect/>
          <a:stretch>
            <a:fillRect/>
          </a:stretch>
        </p:blipFill>
        <p:spPr bwMode="auto">
          <a:xfrm>
            <a:off x="1187624" y="214290"/>
            <a:ext cx="2628000" cy="648000"/>
          </a:xfrm>
          <a:prstGeom prst="rect">
            <a:avLst/>
          </a:prstGeom>
          <a:noFill/>
        </p:spPr>
      </p:pic>
      <p:pic>
        <p:nvPicPr>
          <p:cNvPr id="8208" name="Picture 16" descr="http://www.coulette.ch/images/logo_index.gif"/>
          <p:cNvPicPr>
            <a:picLocks noChangeAspect="1" noChangeArrowheads="1"/>
          </p:cNvPicPr>
          <p:nvPr/>
        </p:nvPicPr>
        <p:blipFill>
          <a:blip r:embed="rId5" cstate="print"/>
          <a:srcRect/>
          <a:stretch>
            <a:fillRect/>
          </a:stretch>
        </p:blipFill>
        <p:spPr bwMode="auto">
          <a:xfrm>
            <a:off x="5220072" y="4149080"/>
            <a:ext cx="2214578" cy="120184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HeroicExtremeLeftFacing"/>
            <a:lightRig rig="threePt" dir="t"/>
          </a:scene3d>
          <a:sp3d contourW="6350" prstMaterial="matte">
            <a:bevelT w="101600" h="101600"/>
            <a:contourClr>
              <a:srgbClr val="969696"/>
            </a:contourClr>
          </a:sp3d>
        </p:spPr>
      </p:pic>
      <p:grpSp>
        <p:nvGrpSpPr>
          <p:cNvPr id="18" name="Groupe 17"/>
          <p:cNvGrpSpPr/>
          <p:nvPr/>
        </p:nvGrpSpPr>
        <p:grpSpPr>
          <a:xfrm>
            <a:off x="1763688" y="3071810"/>
            <a:ext cx="4786346" cy="574876"/>
            <a:chOff x="1142976" y="5214950"/>
            <a:chExt cx="4357718" cy="432000"/>
          </a:xfrm>
        </p:grpSpPr>
        <p:sp>
          <p:nvSpPr>
            <p:cNvPr id="16" name="ZoneTexte 15"/>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7" name="Picture 10" descr="Just for Smiles">
              <a:hlinkClick r:id="rId6" tooltip="just4smiles"/>
            </p:cNvPr>
            <p:cNvPicPr>
              <a:picLocks noChangeAspect="1" noChangeArrowheads="1"/>
            </p:cNvPicPr>
            <p:nvPr/>
          </p:nvPicPr>
          <p:blipFill>
            <a:blip r:embed="rId7" cstate="print">
              <a:lum contrast="30000"/>
            </a:blip>
            <a:srcRect/>
            <a:stretch>
              <a:fillRect/>
            </a:stretch>
          </p:blipFill>
          <p:spPr bwMode="auto">
            <a:xfrm>
              <a:off x="1214414" y="5214950"/>
              <a:ext cx="4085694" cy="432000"/>
            </a:xfrm>
            <a:prstGeom prst="rect">
              <a:avLst/>
            </a:prstGeom>
            <a:noFill/>
          </p:spPr>
        </p:pic>
      </p:grpSp>
      <p:sp>
        <p:nvSpPr>
          <p:cNvPr id="15" name="ZoneTexte 14"/>
          <p:cNvSpPr txBox="1"/>
          <p:nvPr/>
        </p:nvSpPr>
        <p:spPr>
          <a:xfrm>
            <a:off x="1187624" y="6165304"/>
            <a:ext cx="7488832" cy="461665"/>
          </a:xfrm>
          <a:prstGeom prst="rect">
            <a:avLst/>
          </a:prstGeom>
          <a:solidFill>
            <a:srgbClr val="D6F4F0"/>
          </a:solidFill>
          <a:ln>
            <a:noFill/>
          </a:ln>
          <a:effectLst>
            <a:outerShdw blurRad="225425" dist="50800" dir="5220000" algn="ctr">
              <a:srgbClr val="000000">
                <a:alpha val="33000"/>
              </a:srgbClr>
            </a:outerShdw>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CH" sz="2400" b="1" dirty="0" smtClean="0">
                <a:solidFill>
                  <a:srgbClr val="996633"/>
                </a:solidFill>
                <a:latin typeface="Trebuchet MS" pitchFamily="34" charset="0"/>
              </a:rPr>
              <a:t>Animations – Cantine – Restauration – Concerts   </a:t>
            </a:r>
          </a:p>
        </p:txBody>
      </p:sp>
      <p:sp>
        <p:nvSpPr>
          <p:cNvPr id="22" name="ZoneTexte 21"/>
          <p:cNvSpPr txBox="1"/>
          <p:nvPr/>
        </p:nvSpPr>
        <p:spPr>
          <a:xfrm>
            <a:off x="1691680" y="4581128"/>
            <a:ext cx="3783408" cy="523220"/>
          </a:xfrm>
          <a:prstGeom prst="rect">
            <a:avLst/>
          </a:prstGeom>
          <a:noFill/>
        </p:spPr>
        <p:txBody>
          <a:bodyPr wrap="none" rtlCol="0">
            <a:spAutoFit/>
          </a:bodyPr>
          <a:lstStyle/>
          <a:p>
            <a:r>
              <a:rPr lang="fr-CH" sz="2800" b="1" dirty="0" smtClean="0">
                <a:solidFill>
                  <a:srgbClr val="996633"/>
                </a:solidFill>
                <a:latin typeface="Trebuchet MS" pitchFamily="34" charset="0"/>
              </a:rPr>
              <a:t>du 9 au 24 juin 2012 </a:t>
            </a:r>
            <a:endParaRPr lang="fr-CH" sz="2800" b="1" dirty="0">
              <a:solidFill>
                <a:srgbClr val="996633"/>
              </a:solidFill>
              <a:latin typeface="Trebuchet MS" pitchFamily="34" charset="0"/>
            </a:endParaRPr>
          </a:p>
        </p:txBody>
      </p:sp>
      <p:grpSp>
        <p:nvGrpSpPr>
          <p:cNvPr id="23" name="Groupe 22"/>
          <p:cNvGrpSpPr/>
          <p:nvPr/>
        </p:nvGrpSpPr>
        <p:grpSpPr>
          <a:xfrm>
            <a:off x="1763688" y="3717032"/>
            <a:ext cx="2376264" cy="432048"/>
            <a:chOff x="2843808" y="3717032"/>
            <a:chExt cx="2376264" cy="432048"/>
          </a:xfrm>
        </p:grpSpPr>
        <p:sp>
          <p:nvSpPr>
            <p:cNvPr id="20" name="Rectangle 19"/>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1" name="Picture 2" descr="Lampe Magique">
              <a:hlinkClick r:id="rId8" tooltip="&quot;Lampe Magique&quot;"/>
            </p:cNvPr>
            <p:cNvPicPr>
              <a:picLocks noChangeAspect="1" noChangeArrowheads="1"/>
            </p:cNvPicPr>
            <p:nvPr/>
          </p:nvPicPr>
          <p:blipFill>
            <a:blip r:embed="rId9" r:link="rId10" cstate="print"/>
            <a:srcRect/>
            <a:stretch>
              <a:fillRect/>
            </a:stretch>
          </p:blipFill>
          <p:spPr bwMode="auto">
            <a:xfrm>
              <a:off x="2915816" y="3717032"/>
              <a:ext cx="2133600" cy="381000"/>
            </a:xfrm>
            <a:prstGeom prst="rect">
              <a:avLst/>
            </a:prstGeom>
            <a:noFill/>
            <a:ln w="9525">
              <a:noFill/>
              <a:miter lim="800000"/>
              <a:headEnd/>
              <a:tailEnd/>
            </a:ln>
          </p:spPr>
        </p:pic>
      </p:grpSp>
      <p:pic>
        <p:nvPicPr>
          <p:cNvPr id="2051" name="b7b78d1e-abb9-445c-b348-c211900a5c3a" descr="cid:7C2F85C6-3CF6-48D2-91D4-CC8A03719ECB"/>
          <p:cNvPicPr>
            <a:picLocks noChangeAspect="1" noChangeArrowheads="1"/>
          </p:cNvPicPr>
          <p:nvPr/>
        </p:nvPicPr>
        <p:blipFill>
          <a:blip r:embed="rId11" r:link="rId12" cstate="print"/>
          <a:srcRect/>
          <a:stretch>
            <a:fillRect/>
          </a:stretch>
        </p:blipFill>
        <p:spPr bwMode="auto">
          <a:xfrm>
            <a:off x="1331640" y="219886"/>
            <a:ext cx="840953" cy="6168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93440" y="1071546"/>
            <a:ext cx="7239000" cy="5054617"/>
          </a:xfrm>
        </p:spPr>
        <p:txBody>
          <a:bodyPr/>
          <a:lstStyle/>
          <a:p>
            <a:pPr>
              <a:buNone/>
            </a:pPr>
            <a:r>
              <a:rPr lang="fr-CH" b="1" dirty="0" smtClean="0">
                <a:solidFill>
                  <a:srgbClr val="996633"/>
                </a:solidFill>
                <a:latin typeface="Trebuchet MS" pitchFamily="34" charset="0"/>
              </a:rPr>
              <a:t>La communication</a:t>
            </a:r>
            <a:endParaRPr lang="fr-CH" b="1" dirty="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3" cstate="print"/>
          <a:srcRect/>
          <a:stretch>
            <a:fillRect/>
          </a:stretch>
        </p:blipFill>
        <p:spPr bwMode="auto">
          <a:xfrm>
            <a:off x="6084168" y="214290"/>
            <a:ext cx="2700002" cy="648000"/>
          </a:xfrm>
          <a:prstGeom prst="rect">
            <a:avLst/>
          </a:prstGeom>
          <a:noFill/>
        </p:spPr>
      </p:pic>
      <p:pic>
        <p:nvPicPr>
          <p:cNvPr id="5" name="Picture 6" descr="RC Aigle"/>
          <p:cNvPicPr>
            <a:picLocks noChangeAspect="1" noChangeArrowheads="1"/>
          </p:cNvPicPr>
          <p:nvPr/>
        </p:nvPicPr>
        <p:blipFill>
          <a:blip r:embed="rId4" cstate="print"/>
          <a:srcRect/>
          <a:stretch>
            <a:fillRect/>
          </a:stretch>
        </p:blipFill>
        <p:spPr bwMode="auto">
          <a:xfrm>
            <a:off x="4067944" y="214290"/>
            <a:ext cx="2700001" cy="648000"/>
          </a:xfrm>
          <a:prstGeom prst="rect">
            <a:avLst/>
          </a:prstGeom>
          <a:noFill/>
        </p:spPr>
      </p:pic>
      <p:pic>
        <p:nvPicPr>
          <p:cNvPr id="6" name="Picture 8" descr="RC Lausanne-Rives"/>
          <p:cNvPicPr>
            <a:picLocks noChangeAspect="1" noChangeArrowheads="1"/>
          </p:cNvPicPr>
          <p:nvPr/>
        </p:nvPicPr>
        <p:blipFill>
          <a:blip r:embed="rId5" cstate="print"/>
          <a:srcRect/>
          <a:stretch>
            <a:fillRect/>
          </a:stretch>
        </p:blipFill>
        <p:spPr bwMode="auto">
          <a:xfrm>
            <a:off x="1475656" y="214290"/>
            <a:ext cx="2628000" cy="648000"/>
          </a:xfrm>
          <a:prstGeom prst="rect">
            <a:avLst/>
          </a:prstGeom>
          <a:noFill/>
        </p:spPr>
      </p:pic>
      <p:grpSp>
        <p:nvGrpSpPr>
          <p:cNvPr id="2" name="Groupe 10"/>
          <p:cNvGrpSpPr/>
          <p:nvPr/>
        </p:nvGrpSpPr>
        <p:grpSpPr>
          <a:xfrm>
            <a:off x="1366410"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6" tooltip="just4smiles"/>
            </p:cNvPr>
            <p:cNvPicPr>
              <a:picLocks noChangeAspect="1" noChangeArrowheads="1"/>
            </p:cNvPicPr>
            <p:nvPr/>
          </p:nvPicPr>
          <p:blipFill>
            <a:blip r:embed="rId7" cstate="print">
              <a:lum contrast="30000"/>
            </a:blip>
            <a:srcRect/>
            <a:stretch>
              <a:fillRect/>
            </a:stretch>
          </p:blipFill>
          <p:spPr bwMode="auto">
            <a:xfrm>
              <a:off x="1214414" y="5214950"/>
              <a:ext cx="4085694" cy="432000"/>
            </a:xfrm>
            <a:prstGeom prst="rect">
              <a:avLst/>
            </a:prstGeom>
            <a:noFill/>
          </p:spPr>
        </p:pic>
      </p:grpSp>
      <p:pic>
        <p:nvPicPr>
          <p:cNvPr id="17" name="b7b78d1e-abb9-445c-b348-c211900a5c3a" descr="cid:7C2F85C6-3CF6-48D2-91D4-CC8A03719ECB"/>
          <p:cNvPicPr>
            <a:picLocks noChangeAspect="1" noChangeArrowheads="1"/>
          </p:cNvPicPr>
          <p:nvPr/>
        </p:nvPicPr>
        <p:blipFill>
          <a:blip r:embed="rId8" r:link="rId9" cstate="print"/>
          <a:srcRect/>
          <a:stretch>
            <a:fillRect/>
          </a:stretch>
        </p:blipFill>
        <p:spPr bwMode="auto">
          <a:xfrm>
            <a:off x="1354783" y="219886"/>
            <a:ext cx="840953" cy="616826"/>
          </a:xfrm>
          <a:prstGeom prst="rect">
            <a:avLst/>
          </a:prstGeom>
          <a:noFill/>
          <a:ln w="9525">
            <a:noFill/>
            <a:miter lim="800000"/>
            <a:headEnd/>
            <a:tailEnd/>
          </a:ln>
        </p:spPr>
      </p:pic>
      <p:grpSp>
        <p:nvGrpSpPr>
          <p:cNvPr id="7" name="Groupe 17"/>
          <p:cNvGrpSpPr/>
          <p:nvPr/>
        </p:nvGrpSpPr>
        <p:grpSpPr>
          <a:xfrm>
            <a:off x="6444208" y="6237312"/>
            <a:ext cx="2376264" cy="432048"/>
            <a:chOff x="2843808" y="3717032"/>
            <a:chExt cx="2376264" cy="432048"/>
          </a:xfrm>
        </p:grpSpPr>
        <p:sp>
          <p:nvSpPr>
            <p:cNvPr id="19" name="Rectangle 18"/>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Lampe Magique">
              <a:hlinkClick r:id="rId10" tooltip="&quot;Lampe Magique&quot;"/>
            </p:cNvPr>
            <p:cNvPicPr>
              <a:picLocks noChangeAspect="1" noChangeArrowheads="1"/>
            </p:cNvPicPr>
            <p:nvPr/>
          </p:nvPicPr>
          <p:blipFill>
            <a:blip r:embed="rId11" r:link="rId12" cstate="print"/>
            <a:srcRect/>
            <a:stretch>
              <a:fillRect/>
            </a:stretch>
          </p:blipFill>
          <p:spPr bwMode="auto">
            <a:xfrm>
              <a:off x="2915816" y="3717032"/>
              <a:ext cx="2133600" cy="381000"/>
            </a:xfrm>
            <a:prstGeom prst="rect">
              <a:avLst/>
            </a:prstGeom>
            <a:noFill/>
            <a:ln w="9525">
              <a:noFill/>
              <a:miter lim="800000"/>
              <a:headEnd/>
              <a:tailEnd/>
            </a:ln>
          </p:spPr>
        </p:pic>
      </p:grpSp>
      <p:pic>
        <p:nvPicPr>
          <p:cNvPr id="3074" name="Picture 2"/>
          <p:cNvPicPr>
            <a:picLocks noChangeAspect="1" noChangeArrowheads="1"/>
          </p:cNvPicPr>
          <p:nvPr/>
        </p:nvPicPr>
        <p:blipFill>
          <a:blip r:embed="rId13" cstate="print"/>
          <a:srcRect/>
          <a:stretch>
            <a:fillRect/>
          </a:stretch>
        </p:blipFill>
        <p:spPr bwMode="auto">
          <a:xfrm>
            <a:off x="1448994" y="1916831"/>
            <a:ext cx="7443486" cy="33843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C Portes de Lavaux"/>
          <p:cNvPicPr>
            <a:picLocks noChangeAspect="1" noChangeArrowheads="1"/>
          </p:cNvPicPr>
          <p:nvPr/>
        </p:nvPicPr>
        <p:blipFill>
          <a:blip r:embed="rId2" cstate="print"/>
          <a:srcRect/>
          <a:stretch>
            <a:fillRect/>
          </a:stretch>
        </p:blipFill>
        <p:spPr bwMode="auto">
          <a:xfrm>
            <a:off x="6192478" y="214290"/>
            <a:ext cx="2700002" cy="648000"/>
          </a:xfrm>
          <a:prstGeom prst="rect">
            <a:avLst/>
          </a:prstGeom>
          <a:noFill/>
        </p:spPr>
      </p:pic>
      <p:pic>
        <p:nvPicPr>
          <p:cNvPr id="5" name="Picture 6" descr="RC Aigle"/>
          <p:cNvPicPr>
            <a:picLocks noChangeAspect="1" noChangeArrowheads="1"/>
          </p:cNvPicPr>
          <p:nvPr/>
        </p:nvPicPr>
        <p:blipFill>
          <a:blip r:embed="rId3" cstate="print"/>
          <a:srcRect/>
          <a:stretch>
            <a:fillRect/>
          </a:stretch>
        </p:blipFill>
        <p:spPr bwMode="auto">
          <a:xfrm>
            <a:off x="3851920" y="214290"/>
            <a:ext cx="2700001" cy="648000"/>
          </a:xfrm>
          <a:prstGeom prst="rect">
            <a:avLst/>
          </a:prstGeom>
          <a:noFill/>
        </p:spPr>
      </p:pic>
      <p:pic>
        <p:nvPicPr>
          <p:cNvPr id="6" name="Picture 8" descr="RC Lausanne-Rives"/>
          <p:cNvPicPr>
            <a:picLocks noChangeAspect="1" noChangeArrowheads="1"/>
          </p:cNvPicPr>
          <p:nvPr/>
        </p:nvPicPr>
        <p:blipFill>
          <a:blip r:embed="rId4" cstate="print"/>
          <a:srcRect/>
          <a:stretch>
            <a:fillRect/>
          </a:stretch>
        </p:blipFill>
        <p:spPr bwMode="auto">
          <a:xfrm>
            <a:off x="1259632" y="188640"/>
            <a:ext cx="2628000" cy="648000"/>
          </a:xfrm>
          <a:prstGeom prst="rect">
            <a:avLst/>
          </a:prstGeom>
          <a:noFill/>
        </p:spPr>
      </p:pic>
      <p:grpSp>
        <p:nvGrpSpPr>
          <p:cNvPr id="2" name="Groupe 10"/>
          <p:cNvGrpSpPr/>
          <p:nvPr/>
        </p:nvGrpSpPr>
        <p:grpSpPr>
          <a:xfrm>
            <a:off x="1331640"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5" tooltip="just4smiles"/>
            </p:cNvPr>
            <p:cNvPicPr>
              <a:picLocks noChangeAspect="1" noChangeArrowheads="1"/>
            </p:cNvPicPr>
            <p:nvPr/>
          </p:nvPicPr>
          <p:blipFill>
            <a:blip r:embed="rId6" cstate="print">
              <a:lum contrast="30000"/>
            </a:blip>
            <a:srcRect/>
            <a:stretch>
              <a:fillRect/>
            </a:stretch>
          </p:blipFill>
          <p:spPr bwMode="auto">
            <a:xfrm>
              <a:off x="1214414" y="5214950"/>
              <a:ext cx="4085694" cy="432000"/>
            </a:xfrm>
            <a:prstGeom prst="rect">
              <a:avLst/>
            </a:prstGeom>
            <a:noFill/>
          </p:spPr>
        </p:pic>
      </p:grpSp>
      <p:sp>
        <p:nvSpPr>
          <p:cNvPr id="14" name="ZoneTexte 13"/>
          <p:cNvSpPr txBox="1"/>
          <p:nvPr/>
        </p:nvSpPr>
        <p:spPr>
          <a:xfrm>
            <a:off x="1187624" y="1441802"/>
            <a:ext cx="4608512" cy="6955750"/>
          </a:xfrm>
          <a:prstGeom prst="rect">
            <a:avLst/>
          </a:prstGeom>
          <a:noFill/>
        </p:spPr>
        <p:txBody>
          <a:bodyPr wrap="square" rtlCol="0">
            <a:spAutoFit/>
          </a:bodyPr>
          <a:lstStyle/>
          <a:p>
            <a:r>
              <a:rPr lang="fr-CH" sz="1200" b="1" dirty="0" smtClean="0">
                <a:latin typeface="Trebuchet MS" pitchFamily="34" charset="0"/>
              </a:rPr>
              <a:t>Rotary Club Portes de </a:t>
            </a:r>
            <a:r>
              <a:rPr lang="fr-CH" sz="1200" b="1" dirty="0" err="1" smtClean="0">
                <a:latin typeface="Trebuchet MS" pitchFamily="34" charset="0"/>
              </a:rPr>
              <a:t>Lavaux</a:t>
            </a:r>
            <a:r>
              <a:rPr lang="fr-CH" sz="1200" b="1" dirty="0" smtClean="0">
                <a:latin typeface="Trebuchet MS" pitchFamily="34" charset="0"/>
              </a:rPr>
              <a:t>:</a:t>
            </a:r>
          </a:p>
          <a:p>
            <a:r>
              <a:rPr lang="fr-CH" sz="1200" dirty="0" smtClean="0">
                <a:latin typeface="Trebuchet MS" pitchFamily="34" charset="0"/>
              </a:rPr>
              <a:t>Président: Federico D. ANDREANI		</a:t>
            </a:r>
          </a:p>
          <a:p>
            <a:r>
              <a:rPr lang="fr-CH" sz="1200" dirty="0" smtClean="0">
                <a:latin typeface="Trebuchet MS" pitchFamily="34" charset="0"/>
              </a:rPr>
              <a:t>Rue du Château 14			        </a:t>
            </a:r>
          </a:p>
          <a:p>
            <a:r>
              <a:rPr lang="fr-CH" sz="1200" dirty="0" smtClean="0">
                <a:latin typeface="Trebuchet MS" pitchFamily="34" charset="0"/>
              </a:rPr>
              <a:t>1867 </a:t>
            </a:r>
            <a:r>
              <a:rPr lang="fr-CH" sz="1200" dirty="0" err="1" smtClean="0">
                <a:latin typeface="Trebuchet MS" pitchFamily="34" charset="0"/>
              </a:rPr>
              <a:t>Ollon</a:t>
            </a:r>
            <a:r>
              <a:rPr lang="fr-CH" sz="1200" dirty="0" smtClean="0">
                <a:latin typeface="Trebuchet MS" pitchFamily="34" charset="0"/>
              </a:rPr>
              <a:t>	</a:t>
            </a:r>
          </a:p>
          <a:p>
            <a:r>
              <a:rPr lang="fr-CH" sz="1200" dirty="0" smtClean="0">
                <a:latin typeface="Trebuchet MS" pitchFamily="34" charset="0"/>
              </a:rPr>
              <a:t>079 409 16 19</a:t>
            </a:r>
          </a:p>
          <a:p>
            <a:r>
              <a:rPr lang="fr-CH" sz="1200" dirty="0" smtClean="0">
                <a:latin typeface="Trebuchet MS" pitchFamily="34" charset="0"/>
              </a:rPr>
              <a:t>federico.andreani@alltitude.com</a:t>
            </a:r>
          </a:p>
          <a:p>
            <a:endParaRPr lang="fr-CH" sz="1200" dirty="0" smtClean="0">
              <a:latin typeface="Trebuchet MS" pitchFamily="34" charset="0"/>
            </a:endParaRPr>
          </a:p>
          <a:p>
            <a:r>
              <a:rPr lang="fr-CH" sz="1200" dirty="0" smtClean="0">
                <a:latin typeface="Trebuchet MS" pitchFamily="34" charset="0"/>
              </a:rPr>
              <a:t>Marc-Etienne FAVRE</a:t>
            </a:r>
          </a:p>
          <a:p>
            <a:r>
              <a:rPr lang="fr-CH" sz="1200" b="1" dirty="0" smtClean="0">
                <a:latin typeface="Trebuchet MS" pitchFamily="34" charset="0"/>
              </a:rPr>
              <a:t>Infrastructure/Logistique</a:t>
            </a:r>
          </a:p>
          <a:p>
            <a:r>
              <a:rPr lang="fr-CH" sz="1200" dirty="0" smtClean="0">
                <a:latin typeface="Trebuchet MS" pitchFamily="34" charset="0"/>
              </a:rPr>
              <a:t>La </a:t>
            </a:r>
            <a:r>
              <a:rPr lang="fr-CH" sz="1200" dirty="0" err="1" smtClean="0">
                <a:latin typeface="Trebuchet MS" pitchFamily="34" charset="0"/>
              </a:rPr>
              <a:t>Coulette</a:t>
            </a:r>
            <a:endParaRPr lang="fr-CH" sz="1200" dirty="0" smtClean="0">
              <a:latin typeface="Trebuchet MS" pitchFamily="34" charset="0"/>
            </a:endParaRPr>
          </a:p>
          <a:p>
            <a:r>
              <a:rPr lang="fr-CH" sz="1200" dirty="0" smtClean="0">
                <a:latin typeface="Trebuchet MS" pitchFamily="34" charset="0"/>
              </a:rPr>
              <a:t>1092 </a:t>
            </a:r>
            <a:r>
              <a:rPr lang="fr-CH" sz="1200" dirty="0" err="1" smtClean="0">
                <a:latin typeface="Trebuchet MS" pitchFamily="34" charset="0"/>
              </a:rPr>
              <a:t>Belmont</a:t>
            </a:r>
            <a:r>
              <a:rPr lang="fr-CH" sz="1200" dirty="0" smtClean="0">
                <a:latin typeface="Trebuchet MS" pitchFamily="34" charset="0"/>
              </a:rPr>
              <a:t> s/Lausanne</a:t>
            </a:r>
          </a:p>
          <a:p>
            <a:r>
              <a:rPr lang="fr-CH" sz="1200" dirty="0" smtClean="0">
                <a:latin typeface="Trebuchet MS" pitchFamily="34" charset="0"/>
              </a:rPr>
              <a:t>079 310 73 20</a:t>
            </a:r>
          </a:p>
          <a:p>
            <a:r>
              <a:rPr lang="fr-CH" sz="1200" dirty="0" smtClean="0">
                <a:latin typeface="Trebuchet MS" pitchFamily="34" charset="0"/>
              </a:rPr>
              <a:t>mef@coulette.ch </a:t>
            </a:r>
          </a:p>
          <a:p>
            <a:endParaRPr lang="fr-CH" sz="1200" dirty="0" smtClean="0">
              <a:latin typeface="Trebuchet MS" pitchFamily="34" charset="0"/>
            </a:endParaRPr>
          </a:p>
          <a:p>
            <a:r>
              <a:rPr lang="fr-CH" sz="1200" dirty="0" smtClean="0">
                <a:latin typeface="Trebuchet MS" pitchFamily="34" charset="0"/>
              </a:rPr>
              <a:t>Bernard GIRAULT</a:t>
            </a:r>
          </a:p>
          <a:p>
            <a:r>
              <a:rPr lang="fr-CH" sz="1200" b="1" dirty="0" smtClean="0">
                <a:latin typeface="Trebuchet MS" pitchFamily="34" charset="0"/>
              </a:rPr>
              <a:t>Finance &amp; Sponsoring</a:t>
            </a:r>
          </a:p>
          <a:p>
            <a:r>
              <a:rPr lang="fr-CH" sz="1200" dirty="0" err="1" smtClean="0">
                <a:latin typeface="Trebuchet MS" pitchFamily="34" charset="0"/>
              </a:rPr>
              <a:t>Ch.du</a:t>
            </a:r>
            <a:r>
              <a:rPr lang="fr-CH" sz="1200" dirty="0" smtClean="0">
                <a:latin typeface="Trebuchet MS" pitchFamily="34" charset="0"/>
              </a:rPr>
              <a:t> </a:t>
            </a:r>
            <a:r>
              <a:rPr lang="fr-CH" sz="1200" dirty="0" err="1" smtClean="0">
                <a:latin typeface="Trebuchet MS" pitchFamily="34" charset="0"/>
              </a:rPr>
              <a:t>Bourquenet</a:t>
            </a:r>
            <a:r>
              <a:rPr lang="fr-CH" sz="1200" dirty="0" smtClean="0">
                <a:latin typeface="Trebuchet MS" pitchFamily="34" charset="0"/>
              </a:rPr>
              <a:t> 23</a:t>
            </a:r>
          </a:p>
          <a:p>
            <a:r>
              <a:rPr lang="fr-CH" sz="1200" dirty="0" smtClean="0">
                <a:latin typeface="Trebuchet MS" pitchFamily="34" charset="0"/>
              </a:rPr>
              <a:t>1095 Lutry</a:t>
            </a:r>
          </a:p>
          <a:p>
            <a:r>
              <a:rPr lang="fr-CH" sz="1200" dirty="0" smtClean="0">
                <a:latin typeface="Trebuchet MS" pitchFamily="34" charset="0"/>
              </a:rPr>
              <a:t>079 212 00 21</a:t>
            </a:r>
          </a:p>
          <a:p>
            <a:r>
              <a:rPr lang="fr-CH" sz="1200" dirty="0" smtClean="0">
                <a:latin typeface="Trebuchet MS" pitchFamily="34" charset="0"/>
              </a:rPr>
              <a:t>bernard.girault@ixion.ch</a:t>
            </a:r>
          </a:p>
          <a:p>
            <a:endParaRPr lang="fr-CH" sz="1200" dirty="0" smtClean="0">
              <a:latin typeface="Trebuchet MS" pitchFamily="34" charset="0"/>
            </a:endParaRPr>
          </a:p>
          <a:p>
            <a:r>
              <a:rPr lang="fr-CH" sz="1200" dirty="0" smtClean="0">
                <a:latin typeface="Trebuchet MS" pitchFamily="34" charset="0"/>
              </a:rPr>
              <a:t>Roland SCHNEPP</a:t>
            </a:r>
          </a:p>
          <a:p>
            <a:r>
              <a:rPr lang="fr-CH" sz="1200" b="1" dirty="0" smtClean="0">
                <a:latin typeface="Trebuchet MS" pitchFamily="34" charset="0"/>
              </a:rPr>
              <a:t>Communication &amp; Média</a:t>
            </a:r>
          </a:p>
          <a:p>
            <a:r>
              <a:rPr lang="fr-CH" sz="1200" dirty="0" smtClean="0">
                <a:latin typeface="Trebuchet MS" pitchFamily="34" charset="0"/>
              </a:rPr>
              <a:t>r.schnepp@villvert.ch</a:t>
            </a:r>
          </a:p>
          <a:p>
            <a:r>
              <a:rPr lang="fr-CH" sz="1200" dirty="0" smtClean="0">
                <a:latin typeface="Trebuchet MS" pitchFamily="34" charset="0"/>
              </a:rPr>
              <a:t>079 213 31 82</a:t>
            </a:r>
          </a:p>
          <a:p>
            <a:endParaRPr lang="fr-CH" sz="1200" dirty="0" smtClean="0">
              <a:latin typeface="Trebuchet MS" pitchFamily="34" charset="0"/>
            </a:endParaRPr>
          </a:p>
          <a:p>
            <a:endParaRPr lang="fr-CH" sz="1200" b="1" dirty="0" smtClean="0">
              <a:latin typeface="Trebuchet MS" pitchFamily="34" charset="0"/>
            </a:endParaRPr>
          </a:p>
          <a:p>
            <a:endParaRPr lang="fr-CH" sz="1200" dirty="0" smtClean="0">
              <a:latin typeface="Trebuchet MS" pitchFamily="34" charset="0"/>
            </a:endParaRPr>
          </a:p>
          <a:p>
            <a:endParaRPr lang="fr-CH" sz="1200" dirty="0" smtClean="0">
              <a:latin typeface="Trebuchet MS" pitchFamily="34" charset="0"/>
            </a:endParaRPr>
          </a:p>
          <a:p>
            <a:endParaRPr lang="fr-CH" sz="1200" dirty="0" smtClean="0"/>
          </a:p>
          <a:p>
            <a:endParaRPr lang="fr-CH" sz="1200" dirty="0" smtClean="0"/>
          </a:p>
          <a:p>
            <a:endParaRPr lang="fr-CH" sz="1200" dirty="0" smtClean="0"/>
          </a:p>
          <a:p>
            <a:endParaRPr lang="fr-CH" sz="1200" b="1" dirty="0" smtClean="0"/>
          </a:p>
          <a:p>
            <a:endParaRPr lang="fr-CH" sz="1200" b="1" dirty="0" smtClean="0"/>
          </a:p>
          <a:p>
            <a:endParaRPr lang="fr-CH" sz="1200" dirty="0" smtClean="0"/>
          </a:p>
          <a:p>
            <a:endParaRPr lang="fr-CH" sz="1200" dirty="0" smtClean="0"/>
          </a:p>
          <a:p>
            <a:r>
              <a:rPr lang="fr-CH" sz="1200" dirty="0" smtClean="0"/>
              <a:t>		</a:t>
            </a:r>
            <a:r>
              <a:rPr lang="fr-CH" sz="1400" dirty="0" smtClean="0"/>
              <a:t>	</a:t>
            </a:r>
            <a:endParaRPr lang="fr-CH" sz="1400" dirty="0"/>
          </a:p>
        </p:txBody>
      </p:sp>
      <p:pic>
        <p:nvPicPr>
          <p:cNvPr id="17" name="b7b78d1e-abb9-445c-b348-c211900a5c3a" descr="cid:7C2F85C6-3CF6-48D2-91D4-CC8A03719ECB"/>
          <p:cNvPicPr>
            <a:picLocks noChangeAspect="1" noChangeArrowheads="1"/>
          </p:cNvPicPr>
          <p:nvPr/>
        </p:nvPicPr>
        <p:blipFill>
          <a:blip r:embed="rId7" r:link="rId8" cstate="print"/>
          <a:srcRect/>
          <a:stretch>
            <a:fillRect/>
          </a:stretch>
        </p:blipFill>
        <p:spPr bwMode="auto">
          <a:xfrm>
            <a:off x="1259632" y="219886"/>
            <a:ext cx="840953" cy="616826"/>
          </a:xfrm>
          <a:prstGeom prst="rect">
            <a:avLst/>
          </a:prstGeom>
          <a:noFill/>
          <a:ln w="9525">
            <a:noFill/>
            <a:miter lim="800000"/>
            <a:headEnd/>
            <a:tailEnd/>
          </a:ln>
        </p:spPr>
      </p:pic>
      <p:grpSp>
        <p:nvGrpSpPr>
          <p:cNvPr id="3" name="Groupe 17"/>
          <p:cNvGrpSpPr/>
          <p:nvPr/>
        </p:nvGrpSpPr>
        <p:grpSpPr>
          <a:xfrm>
            <a:off x="6588224" y="6237312"/>
            <a:ext cx="2376264" cy="432048"/>
            <a:chOff x="2843808" y="3717032"/>
            <a:chExt cx="2376264" cy="432048"/>
          </a:xfrm>
        </p:grpSpPr>
        <p:sp>
          <p:nvSpPr>
            <p:cNvPr id="19" name="Rectangle 18"/>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Lampe Magique">
              <a:hlinkClick r:id="rId9" tooltip="&quot;Lampe Magique&quot;"/>
            </p:cNvPr>
            <p:cNvPicPr>
              <a:picLocks noChangeAspect="1" noChangeArrowheads="1"/>
            </p:cNvPicPr>
            <p:nvPr/>
          </p:nvPicPr>
          <p:blipFill>
            <a:blip r:embed="rId10" r:link="rId11" cstate="print"/>
            <a:srcRect/>
            <a:stretch>
              <a:fillRect/>
            </a:stretch>
          </p:blipFill>
          <p:spPr bwMode="auto">
            <a:xfrm>
              <a:off x="2915816" y="3717032"/>
              <a:ext cx="2133600" cy="381000"/>
            </a:xfrm>
            <a:prstGeom prst="rect">
              <a:avLst/>
            </a:prstGeom>
            <a:noFill/>
            <a:ln w="9525">
              <a:noFill/>
              <a:miter lim="800000"/>
              <a:headEnd/>
              <a:tailEnd/>
            </a:ln>
          </p:spPr>
        </p:pic>
      </p:grpSp>
      <p:pic>
        <p:nvPicPr>
          <p:cNvPr id="3074" name="Picture 2" descr="C:\Users\fandreani\Pictures\Rotary2010\membre6305.jpg"/>
          <p:cNvPicPr>
            <a:picLocks noChangeAspect="1" noChangeArrowheads="1"/>
          </p:cNvPicPr>
          <p:nvPr/>
        </p:nvPicPr>
        <p:blipFill>
          <a:blip r:embed="rId12" cstate="print"/>
          <a:srcRect/>
          <a:stretch>
            <a:fillRect/>
          </a:stretch>
        </p:blipFill>
        <p:spPr bwMode="auto">
          <a:xfrm>
            <a:off x="8100392" y="1553421"/>
            <a:ext cx="782184" cy="1155499"/>
          </a:xfrm>
          <a:prstGeom prst="rect">
            <a:avLst/>
          </a:prstGeom>
          <a:noFill/>
        </p:spPr>
      </p:pic>
      <p:pic>
        <p:nvPicPr>
          <p:cNvPr id="3075" name="Picture 3" descr="C:\Users\fandreani\Pictures\Rotary2010\membre1122.jpg"/>
          <p:cNvPicPr>
            <a:picLocks noGrp="1" noChangeAspect="1" noChangeArrowheads="1"/>
          </p:cNvPicPr>
          <p:nvPr>
            <p:ph idx="1"/>
          </p:nvPr>
        </p:nvPicPr>
        <p:blipFill>
          <a:blip r:embed="rId13" cstate="print"/>
          <a:srcRect/>
          <a:stretch>
            <a:fillRect/>
          </a:stretch>
        </p:blipFill>
        <p:spPr bwMode="auto">
          <a:xfrm>
            <a:off x="8100392" y="3158480"/>
            <a:ext cx="762000" cy="990600"/>
          </a:xfrm>
          <a:prstGeom prst="rect">
            <a:avLst/>
          </a:prstGeom>
          <a:noFill/>
        </p:spPr>
      </p:pic>
      <p:pic>
        <p:nvPicPr>
          <p:cNvPr id="3077" name="Picture 5" descr="http://www.rotary1990.ch/clubs/c48/images/membres/tb/membre6250.jpg"/>
          <p:cNvPicPr>
            <a:picLocks noChangeAspect="1" noChangeArrowheads="1"/>
          </p:cNvPicPr>
          <p:nvPr/>
        </p:nvPicPr>
        <p:blipFill>
          <a:blip r:embed="rId14" cstate="print"/>
          <a:srcRect/>
          <a:stretch>
            <a:fillRect/>
          </a:stretch>
        </p:blipFill>
        <p:spPr bwMode="auto">
          <a:xfrm>
            <a:off x="3923928" y="1556912"/>
            <a:ext cx="830770" cy="1080000"/>
          </a:xfrm>
          <a:prstGeom prst="rect">
            <a:avLst/>
          </a:prstGeom>
          <a:noFill/>
        </p:spPr>
      </p:pic>
      <p:pic>
        <p:nvPicPr>
          <p:cNvPr id="8194" name="Picture 2" descr="http://www.rotary1990.ch/clubs/_sv1/c48/images/membre/membre1471.jpg"/>
          <p:cNvPicPr>
            <a:picLocks noChangeAspect="1" noChangeArrowheads="1"/>
          </p:cNvPicPr>
          <p:nvPr/>
        </p:nvPicPr>
        <p:blipFill>
          <a:blip r:embed="rId15" cstate="print"/>
          <a:srcRect/>
          <a:stretch>
            <a:fillRect/>
          </a:stretch>
        </p:blipFill>
        <p:spPr bwMode="auto">
          <a:xfrm>
            <a:off x="3923928" y="2781048"/>
            <a:ext cx="830770" cy="1080000"/>
          </a:xfrm>
          <a:prstGeom prst="rect">
            <a:avLst/>
          </a:prstGeom>
          <a:noFill/>
        </p:spPr>
      </p:pic>
      <p:pic>
        <p:nvPicPr>
          <p:cNvPr id="8195" name="Picture 3" descr="C:\Users\fandreani\Documents\My Pictures\Rotary\Bernard Girault.jpg"/>
          <p:cNvPicPr>
            <a:picLocks noChangeAspect="1" noChangeArrowheads="1"/>
          </p:cNvPicPr>
          <p:nvPr/>
        </p:nvPicPr>
        <p:blipFill>
          <a:blip r:embed="rId16" cstate="print"/>
          <a:srcRect/>
          <a:stretch>
            <a:fillRect/>
          </a:stretch>
        </p:blipFill>
        <p:spPr bwMode="auto">
          <a:xfrm>
            <a:off x="3957250" y="4005184"/>
            <a:ext cx="830774" cy="1080000"/>
          </a:xfrm>
          <a:prstGeom prst="rect">
            <a:avLst/>
          </a:prstGeom>
          <a:noFill/>
        </p:spPr>
      </p:pic>
      <p:pic>
        <p:nvPicPr>
          <p:cNvPr id="8197" name="Picture 5" descr="http://www.rotary1990.ch/clubs/_sv1/c48/images/membre/membre5338.jpg"/>
          <p:cNvPicPr>
            <a:picLocks noChangeAspect="1" noChangeArrowheads="1"/>
          </p:cNvPicPr>
          <p:nvPr/>
        </p:nvPicPr>
        <p:blipFill>
          <a:blip r:embed="rId17" cstate="print"/>
          <a:srcRect/>
          <a:stretch>
            <a:fillRect/>
          </a:stretch>
        </p:blipFill>
        <p:spPr bwMode="auto">
          <a:xfrm>
            <a:off x="7341630" y="4869160"/>
            <a:ext cx="830770" cy="1080000"/>
          </a:xfrm>
          <a:prstGeom prst="rect">
            <a:avLst/>
          </a:prstGeom>
          <a:noFill/>
        </p:spPr>
      </p:pic>
      <p:pic>
        <p:nvPicPr>
          <p:cNvPr id="28674" name="Picture 2" descr="http://www.rotary1990.ch/clubs/c48/images/membres/tb/membre14071.jpg"/>
          <p:cNvPicPr>
            <a:picLocks noChangeAspect="1" noChangeArrowheads="1"/>
          </p:cNvPicPr>
          <p:nvPr/>
        </p:nvPicPr>
        <p:blipFill>
          <a:blip r:embed="rId18" cstate="print"/>
          <a:srcRect/>
          <a:stretch>
            <a:fillRect/>
          </a:stretch>
        </p:blipFill>
        <p:spPr bwMode="auto">
          <a:xfrm>
            <a:off x="8205726" y="4869160"/>
            <a:ext cx="830770" cy="1080000"/>
          </a:xfrm>
          <a:prstGeom prst="rect">
            <a:avLst/>
          </a:prstGeom>
          <a:noFill/>
        </p:spPr>
      </p:pic>
      <p:sp>
        <p:nvSpPr>
          <p:cNvPr id="22" name="ZoneTexte 21"/>
          <p:cNvSpPr txBox="1"/>
          <p:nvPr/>
        </p:nvSpPr>
        <p:spPr>
          <a:xfrm>
            <a:off x="5292080" y="1581755"/>
            <a:ext cx="4032448" cy="5078313"/>
          </a:xfrm>
          <a:prstGeom prst="rect">
            <a:avLst/>
          </a:prstGeom>
          <a:noFill/>
        </p:spPr>
        <p:txBody>
          <a:bodyPr wrap="square" rtlCol="0">
            <a:spAutoFit/>
          </a:bodyPr>
          <a:lstStyle/>
          <a:p>
            <a:r>
              <a:rPr lang="fr-CH" sz="1200" b="1" dirty="0" smtClean="0">
                <a:latin typeface="Trebuchet MS" pitchFamily="34" charset="0"/>
              </a:rPr>
              <a:t>Rotary Club Aigle</a:t>
            </a:r>
          </a:p>
          <a:p>
            <a:r>
              <a:rPr lang="fr-CH" sz="1200" dirty="0" smtClean="0">
                <a:latin typeface="Trebuchet MS" pitchFamily="34" charset="0"/>
              </a:rPr>
              <a:t>Président Jacques GAMBONI</a:t>
            </a:r>
          </a:p>
          <a:p>
            <a:r>
              <a:rPr lang="fr-CH" sz="1200" dirty="0" smtClean="0">
                <a:latin typeface="Trebuchet MS" pitchFamily="34" charset="0"/>
              </a:rPr>
              <a:t>Ch.de </a:t>
            </a:r>
            <a:r>
              <a:rPr lang="fr-CH" sz="1200" dirty="0" err="1" smtClean="0">
                <a:latin typeface="Trebuchet MS" pitchFamily="34" charset="0"/>
              </a:rPr>
              <a:t>Rouvenne</a:t>
            </a:r>
            <a:r>
              <a:rPr lang="fr-CH" sz="1200" dirty="0" smtClean="0">
                <a:latin typeface="Trebuchet MS" pitchFamily="34" charset="0"/>
              </a:rPr>
              <a:t> 8</a:t>
            </a:r>
          </a:p>
          <a:p>
            <a:r>
              <a:rPr lang="fr-CH" sz="1200" dirty="0" smtClean="0">
                <a:latin typeface="Trebuchet MS" pitchFamily="34" charset="0"/>
              </a:rPr>
              <a:t>1800 Vevey</a:t>
            </a:r>
          </a:p>
          <a:p>
            <a:r>
              <a:rPr lang="fr-CH" sz="1200" dirty="0" smtClean="0">
                <a:latin typeface="Trebuchet MS" pitchFamily="34" charset="0"/>
              </a:rPr>
              <a:t>078 759 62 82</a:t>
            </a:r>
            <a:br>
              <a:rPr lang="fr-CH" sz="1200" dirty="0" smtClean="0">
                <a:latin typeface="Trebuchet MS" pitchFamily="34" charset="0"/>
              </a:rPr>
            </a:br>
            <a:r>
              <a:rPr lang="fr-CH" sz="1200" dirty="0" smtClean="0">
                <a:latin typeface="Trebuchet MS" pitchFamily="34" charset="0"/>
              </a:rPr>
              <a:t>jaques@gamboni.org</a:t>
            </a:r>
          </a:p>
          <a:p>
            <a:endParaRPr lang="fr-CH" sz="1200" dirty="0" smtClean="0">
              <a:latin typeface="Trebuchet MS" pitchFamily="34" charset="0"/>
            </a:endParaRPr>
          </a:p>
          <a:p>
            <a:endParaRPr lang="fr-CH" sz="1200" dirty="0" smtClean="0">
              <a:latin typeface="Trebuchet MS" pitchFamily="34" charset="0"/>
            </a:endParaRPr>
          </a:p>
          <a:p>
            <a:r>
              <a:rPr lang="fr-CH" sz="1200" b="1" dirty="0" smtClean="0">
                <a:latin typeface="Trebuchet MS" pitchFamily="34" charset="0"/>
              </a:rPr>
              <a:t>Rotary Club Lausanne-Rives</a:t>
            </a:r>
          </a:p>
          <a:p>
            <a:r>
              <a:rPr lang="fr-CH" sz="1200" dirty="0" smtClean="0">
                <a:latin typeface="Trebuchet MS" pitchFamily="34" charset="0"/>
              </a:rPr>
              <a:t>Président Claude PLOMB</a:t>
            </a:r>
          </a:p>
          <a:p>
            <a:r>
              <a:rPr lang="fr-CH" sz="1200" dirty="0" smtClean="0">
                <a:latin typeface="Trebuchet MS" pitchFamily="34" charset="0"/>
              </a:rPr>
              <a:t>Ch. de Beau-Site 3</a:t>
            </a:r>
          </a:p>
          <a:p>
            <a:r>
              <a:rPr lang="fr-CH" sz="1200" dirty="0" smtClean="0">
                <a:latin typeface="Trebuchet MS" pitchFamily="34" charset="0"/>
              </a:rPr>
              <a:t>1338 </a:t>
            </a:r>
            <a:r>
              <a:rPr lang="fr-CH" sz="1200" dirty="0" err="1" smtClean="0">
                <a:latin typeface="Trebuchet MS" pitchFamily="34" charset="0"/>
              </a:rPr>
              <a:t>Ballaigues</a:t>
            </a:r>
            <a:endParaRPr lang="fr-CH" sz="1200" dirty="0" smtClean="0">
              <a:latin typeface="Trebuchet MS" pitchFamily="34" charset="0"/>
            </a:endParaRPr>
          </a:p>
          <a:p>
            <a:r>
              <a:rPr lang="fr-CH" sz="1200" dirty="0" smtClean="0">
                <a:latin typeface="Trebuchet MS" pitchFamily="34" charset="0"/>
              </a:rPr>
              <a:t>079 346 06 94</a:t>
            </a:r>
            <a:br>
              <a:rPr lang="fr-CH" sz="1200" dirty="0" smtClean="0">
                <a:latin typeface="Trebuchet MS" pitchFamily="34" charset="0"/>
              </a:rPr>
            </a:br>
            <a:r>
              <a:rPr lang="fr-CH" sz="1200" dirty="0" smtClean="0">
                <a:latin typeface="Trebuchet MS" pitchFamily="34" charset="0"/>
              </a:rPr>
              <a:t>claude.plomb@gmail.com</a:t>
            </a:r>
          </a:p>
          <a:p>
            <a:endParaRPr lang="fr-CH" sz="1200" dirty="0" smtClean="0">
              <a:latin typeface="Trebuchet MS" pitchFamily="34" charset="0"/>
            </a:endParaRPr>
          </a:p>
          <a:p>
            <a:endParaRPr lang="fr-CH" sz="1200" dirty="0" smtClean="0">
              <a:latin typeface="Trebuchet MS" pitchFamily="34" charset="0"/>
            </a:endParaRPr>
          </a:p>
          <a:p>
            <a:endParaRPr lang="fr-CH" sz="1200" dirty="0" smtClean="0">
              <a:latin typeface="Trebuchet MS" pitchFamily="34" charset="0"/>
            </a:endParaRPr>
          </a:p>
          <a:p>
            <a:endParaRPr lang="fr-CH" sz="1200" dirty="0" smtClean="0">
              <a:latin typeface="Trebuchet MS" pitchFamily="34" charset="0"/>
            </a:endParaRPr>
          </a:p>
          <a:p>
            <a:r>
              <a:rPr lang="fr-CH" sz="1200" dirty="0" smtClean="0">
                <a:latin typeface="Trebuchet MS" pitchFamily="34" charset="0"/>
              </a:rPr>
              <a:t>Yves DUTOIT </a:t>
            </a:r>
          </a:p>
          <a:p>
            <a:r>
              <a:rPr lang="fr-CH" sz="1200" dirty="0" smtClean="0">
                <a:latin typeface="Trebuchet MS" pitchFamily="34" charset="0"/>
              </a:rPr>
              <a:t>Caroline MARTIN</a:t>
            </a:r>
          </a:p>
          <a:p>
            <a:r>
              <a:rPr lang="fr-CH" sz="1200" dirty="0" smtClean="0">
                <a:latin typeface="Trebuchet MS" pitchFamily="34" charset="0"/>
              </a:rPr>
              <a:t>Animation</a:t>
            </a:r>
          </a:p>
          <a:p>
            <a:r>
              <a:rPr lang="fr-CH" sz="1200" dirty="0" smtClean="0">
                <a:latin typeface="Trebuchet MS" pitchFamily="34" charset="0"/>
              </a:rPr>
              <a:t>yves@lautrelabo.ch</a:t>
            </a:r>
          </a:p>
          <a:p>
            <a:r>
              <a:rPr lang="fr-CH" sz="1200" dirty="0" smtClean="0">
                <a:latin typeface="Trebuchet MS" pitchFamily="34" charset="0"/>
              </a:rPr>
              <a:t>076 369 91 89</a:t>
            </a:r>
          </a:p>
          <a:p>
            <a:r>
              <a:rPr lang="fr-CH" sz="1200" dirty="0" smtClean="0">
                <a:latin typeface="Trebuchet MS" pitchFamily="34" charset="0"/>
              </a:rPr>
              <a:t>carolinemartin@bluewin.ch</a:t>
            </a:r>
          </a:p>
          <a:p>
            <a:r>
              <a:rPr lang="fr-CH" sz="1200" dirty="0" smtClean="0">
                <a:latin typeface="Trebuchet MS" pitchFamily="34" charset="0"/>
              </a:rPr>
              <a:t>079 791 59 </a:t>
            </a:r>
            <a:r>
              <a:rPr lang="fr-CH" sz="1200" dirty="0" err="1" smtClean="0">
                <a:latin typeface="Trebuchet MS" pitchFamily="34" charset="0"/>
              </a:rPr>
              <a:t>59</a:t>
            </a:r>
            <a:endParaRPr lang="fr-CH" sz="1200" dirty="0" smtClean="0">
              <a:latin typeface="Trebuchet MS" pitchFamily="34" charset="0"/>
            </a:endParaRPr>
          </a:p>
          <a:p>
            <a:endParaRPr lang="fr-CH" sz="1200" dirty="0" smtClean="0"/>
          </a:p>
          <a:p>
            <a:endParaRPr lang="fr-CH" sz="1200" dirty="0"/>
          </a:p>
        </p:txBody>
      </p:sp>
      <p:pic>
        <p:nvPicPr>
          <p:cNvPr id="28676" name="Picture 4" descr="http://www.rotary1990.ch/clubs/_sv1/c48/images/membre/membre1495.jpg"/>
          <p:cNvPicPr>
            <a:picLocks noChangeAspect="1" noChangeArrowheads="1"/>
          </p:cNvPicPr>
          <p:nvPr/>
        </p:nvPicPr>
        <p:blipFill>
          <a:blip r:embed="rId19" cstate="print"/>
          <a:srcRect/>
          <a:stretch>
            <a:fillRect/>
          </a:stretch>
        </p:blipFill>
        <p:spPr bwMode="auto">
          <a:xfrm>
            <a:off x="3923928" y="5157312"/>
            <a:ext cx="830770" cy="1080000"/>
          </a:xfrm>
          <a:prstGeom prst="rect">
            <a:avLst/>
          </a:prstGeom>
          <a:noFill/>
        </p:spPr>
      </p:pic>
      <p:sp>
        <p:nvSpPr>
          <p:cNvPr id="25" name="Rectangle 24"/>
          <p:cNvSpPr/>
          <p:nvPr/>
        </p:nvSpPr>
        <p:spPr>
          <a:xfrm>
            <a:off x="1187624" y="908720"/>
            <a:ext cx="3055645" cy="461665"/>
          </a:xfrm>
          <a:prstGeom prst="rect">
            <a:avLst/>
          </a:prstGeom>
        </p:spPr>
        <p:txBody>
          <a:bodyPr wrap="none">
            <a:spAutoFit/>
          </a:bodyPr>
          <a:lstStyle/>
          <a:p>
            <a:pPr>
              <a:buNone/>
            </a:pPr>
            <a:r>
              <a:rPr lang="fr-CH" sz="2400" b="1" dirty="0" smtClean="0">
                <a:solidFill>
                  <a:srgbClr val="996633"/>
                </a:solidFill>
                <a:latin typeface="Trebuchet MS" pitchFamily="34" charset="0"/>
              </a:rPr>
              <a:t>Adresses &amp; contacts</a:t>
            </a:r>
            <a:endParaRPr lang="fr-CH" sz="2400" b="1" dirty="0">
              <a:solidFill>
                <a:srgbClr val="996633"/>
              </a:solidFill>
              <a:latin typeface="Trebuchet MS"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Font typeface="Wingdings" pitchFamily="2" charset="2"/>
              <a:buChar char="q"/>
            </a:pPr>
            <a:r>
              <a:rPr lang="fr-CH" sz="2400" b="1" dirty="0" smtClean="0">
                <a:solidFill>
                  <a:srgbClr val="996633"/>
                </a:solidFill>
                <a:latin typeface="Trebuchet MS" pitchFamily="34" charset="0"/>
              </a:rPr>
              <a:t>L’idée &amp; le but du projet</a:t>
            </a:r>
          </a:p>
          <a:p>
            <a:pPr>
              <a:buFont typeface="Wingdings" pitchFamily="2" charset="2"/>
              <a:buChar char="q"/>
            </a:pPr>
            <a:r>
              <a:rPr lang="fr-CH" sz="2400" b="1" dirty="0" smtClean="0">
                <a:solidFill>
                  <a:srgbClr val="996633"/>
                </a:solidFill>
                <a:latin typeface="Trebuchet MS" pitchFamily="34" charset="0"/>
              </a:rPr>
              <a:t> Les bénéficiaires du projet</a:t>
            </a:r>
          </a:p>
          <a:p>
            <a:pPr>
              <a:buFont typeface="Wingdings" pitchFamily="2" charset="2"/>
              <a:buChar char="q"/>
            </a:pPr>
            <a:r>
              <a:rPr lang="fr-CH" sz="2400" b="1" dirty="0" smtClean="0">
                <a:solidFill>
                  <a:srgbClr val="996633"/>
                </a:solidFill>
                <a:latin typeface="Trebuchet MS" pitchFamily="34" charset="0"/>
              </a:rPr>
              <a:t> La meule à charbon</a:t>
            </a:r>
          </a:p>
          <a:p>
            <a:pPr>
              <a:buFont typeface="Wingdings" pitchFamily="2" charset="2"/>
              <a:buChar char="q"/>
            </a:pPr>
            <a:r>
              <a:rPr lang="fr-CH" sz="2400" b="1" dirty="0" smtClean="0">
                <a:solidFill>
                  <a:srgbClr val="996633"/>
                </a:solidFill>
                <a:latin typeface="Trebuchet MS" pitchFamily="34" charset="0"/>
              </a:rPr>
              <a:t> Déroulement de l’action</a:t>
            </a:r>
          </a:p>
          <a:p>
            <a:pPr>
              <a:buFont typeface="Wingdings" pitchFamily="2" charset="2"/>
              <a:buChar char="q"/>
            </a:pPr>
            <a:r>
              <a:rPr lang="fr-CH" sz="2400" b="1" smtClean="0">
                <a:solidFill>
                  <a:srgbClr val="996633"/>
                </a:solidFill>
                <a:latin typeface="Trebuchet MS" pitchFamily="34" charset="0"/>
              </a:rPr>
              <a:t> Financement </a:t>
            </a:r>
            <a:r>
              <a:rPr lang="fr-CH" sz="2400" b="1" dirty="0" smtClean="0">
                <a:solidFill>
                  <a:srgbClr val="996633"/>
                </a:solidFill>
                <a:latin typeface="Trebuchet MS" pitchFamily="34" charset="0"/>
              </a:rPr>
              <a:t>du projet</a:t>
            </a:r>
          </a:p>
          <a:p>
            <a:pPr>
              <a:buFont typeface="Wingdings" pitchFamily="2" charset="2"/>
              <a:buChar char="q"/>
            </a:pPr>
            <a:r>
              <a:rPr lang="fr-CH" sz="2400" b="1" dirty="0" smtClean="0">
                <a:solidFill>
                  <a:srgbClr val="996633"/>
                </a:solidFill>
                <a:latin typeface="Trebuchet MS" pitchFamily="34" charset="0"/>
              </a:rPr>
              <a:t> Le sponsoring</a:t>
            </a:r>
          </a:p>
          <a:p>
            <a:pPr>
              <a:buFont typeface="Wingdings" pitchFamily="2" charset="2"/>
              <a:buChar char="q"/>
            </a:pPr>
            <a:r>
              <a:rPr lang="fr-CH" sz="2400" b="1" dirty="0" smtClean="0">
                <a:solidFill>
                  <a:srgbClr val="996633"/>
                </a:solidFill>
                <a:latin typeface="Trebuchet MS" pitchFamily="34" charset="0"/>
              </a:rPr>
              <a:t> L’organisation </a:t>
            </a:r>
          </a:p>
          <a:p>
            <a:pPr>
              <a:buFont typeface="Wingdings" pitchFamily="2" charset="2"/>
              <a:buChar char="q"/>
            </a:pPr>
            <a:r>
              <a:rPr lang="fr-CH" sz="2400" b="1" dirty="0" smtClean="0">
                <a:solidFill>
                  <a:srgbClr val="996633"/>
                </a:solidFill>
                <a:latin typeface="Trebuchet MS" pitchFamily="34" charset="0"/>
              </a:rPr>
              <a:t> La communication</a:t>
            </a:r>
          </a:p>
          <a:p>
            <a:pPr>
              <a:buFont typeface="Wingdings" pitchFamily="2" charset="2"/>
              <a:buChar char="q"/>
            </a:pPr>
            <a:r>
              <a:rPr lang="fr-CH" sz="2400" b="1" dirty="0" smtClean="0">
                <a:solidFill>
                  <a:srgbClr val="996633"/>
                </a:solidFill>
                <a:latin typeface="Trebuchet MS" pitchFamily="34" charset="0"/>
              </a:rPr>
              <a:t> Adresses &amp; contacts</a:t>
            </a:r>
          </a:p>
          <a:p>
            <a:pPr>
              <a:buNone/>
            </a:pPr>
            <a:endParaRPr lang="fr-CH" b="1" dirty="0" smtClean="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2" cstate="print"/>
          <a:srcRect/>
          <a:stretch>
            <a:fillRect/>
          </a:stretch>
        </p:blipFill>
        <p:spPr bwMode="auto">
          <a:xfrm>
            <a:off x="6012160" y="214290"/>
            <a:ext cx="2700002" cy="648000"/>
          </a:xfrm>
          <a:prstGeom prst="rect">
            <a:avLst/>
          </a:prstGeom>
          <a:noFill/>
        </p:spPr>
      </p:pic>
      <p:pic>
        <p:nvPicPr>
          <p:cNvPr id="5" name="Picture 6" descr="RC Aigle"/>
          <p:cNvPicPr>
            <a:picLocks noChangeAspect="1" noChangeArrowheads="1"/>
          </p:cNvPicPr>
          <p:nvPr/>
        </p:nvPicPr>
        <p:blipFill>
          <a:blip r:embed="rId3" cstate="print"/>
          <a:srcRect/>
          <a:stretch>
            <a:fillRect/>
          </a:stretch>
        </p:blipFill>
        <p:spPr bwMode="auto">
          <a:xfrm>
            <a:off x="3995936" y="214290"/>
            <a:ext cx="2700001" cy="648000"/>
          </a:xfrm>
          <a:prstGeom prst="rect">
            <a:avLst/>
          </a:prstGeom>
          <a:noFill/>
        </p:spPr>
      </p:pic>
      <p:pic>
        <p:nvPicPr>
          <p:cNvPr id="6" name="Picture 8" descr="RC Lausanne-Rives"/>
          <p:cNvPicPr>
            <a:picLocks noChangeAspect="1" noChangeArrowheads="1"/>
          </p:cNvPicPr>
          <p:nvPr/>
        </p:nvPicPr>
        <p:blipFill>
          <a:blip r:embed="rId4" cstate="print"/>
          <a:srcRect/>
          <a:stretch>
            <a:fillRect/>
          </a:stretch>
        </p:blipFill>
        <p:spPr bwMode="auto">
          <a:xfrm>
            <a:off x="1403648" y="214290"/>
            <a:ext cx="2628000" cy="648000"/>
          </a:xfrm>
          <a:prstGeom prst="rect">
            <a:avLst/>
          </a:prstGeom>
          <a:noFill/>
        </p:spPr>
      </p:pic>
      <p:grpSp>
        <p:nvGrpSpPr>
          <p:cNvPr id="11" name="Groupe 10"/>
          <p:cNvGrpSpPr/>
          <p:nvPr/>
        </p:nvGrpSpPr>
        <p:grpSpPr>
          <a:xfrm>
            <a:off x="1331640"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5" tooltip="just4smiles"/>
            </p:cNvPr>
            <p:cNvPicPr>
              <a:picLocks noChangeAspect="1" noChangeArrowheads="1"/>
            </p:cNvPicPr>
            <p:nvPr/>
          </p:nvPicPr>
          <p:blipFill>
            <a:blip r:embed="rId6" cstate="print">
              <a:lum contrast="30000"/>
            </a:blip>
            <a:srcRect/>
            <a:stretch>
              <a:fillRect/>
            </a:stretch>
          </p:blipFill>
          <p:spPr bwMode="auto">
            <a:xfrm>
              <a:off x="1214414" y="5214950"/>
              <a:ext cx="4085694" cy="432000"/>
            </a:xfrm>
            <a:prstGeom prst="rect">
              <a:avLst/>
            </a:prstGeom>
            <a:noFill/>
          </p:spPr>
        </p:pic>
      </p:grpSp>
      <p:pic>
        <p:nvPicPr>
          <p:cNvPr id="17" name="b7b78d1e-abb9-445c-b348-c211900a5c3a" descr="cid:7C2F85C6-3CF6-48D2-91D4-CC8A03719ECB"/>
          <p:cNvPicPr>
            <a:picLocks noChangeAspect="1" noChangeArrowheads="1"/>
          </p:cNvPicPr>
          <p:nvPr/>
        </p:nvPicPr>
        <p:blipFill>
          <a:blip r:embed="rId7" r:link="rId8" cstate="print"/>
          <a:srcRect/>
          <a:stretch>
            <a:fillRect/>
          </a:stretch>
        </p:blipFill>
        <p:spPr bwMode="auto">
          <a:xfrm>
            <a:off x="1259632" y="219886"/>
            <a:ext cx="840953" cy="616826"/>
          </a:xfrm>
          <a:prstGeom prst="rect">
            <a:avLst/>
          </a:prstGeom>
          <a:noFill/>
          <a:ln w="9525">
            <a:noFill/>
            <a:miter lim="800000"/>
            <a:headEnd/>
            <a:tailEnd/>
          </a:ln>
        </p:spPr>
      </p:pic>
      <p:grpSp>
        <p:nvGrpSpPr>
          <p:cNvPr id="18" name="Groupe 17"/>
          <p:cNvGrpSpPr/>
          <p:nvPr/>
        </p:nvGrpSpPr>
        <p:grpSpPr>
          <a:xfrm>
            <a:off x="6372200" y="6237312"/>
            <a:ext cx="2376264" cy="432048"/>
            <a:chOff x="2843808" y="3717032"/>
            <a:chExt cx="2376264" cy="432048"/>
          </a:xfrm>
        </p:grpSpPr>
        <p:sp>
          <p:nvSpPr>
            <p:cNvPr id="19" name="Rectangle 18"/>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Lampe Magique">
              <a:hlinkClick r:id="rId9" tooltip="&quot;Lampe Magique&quot;"/>
            </p:cNvPr>
            <p:cNvPicPr>
              <a:picLocks noChangeAspect="1" noChangeArrowheads="1"/>
            </p:cNvPicPr>
            <p:nvPr/>
          </p:nvPicPr>
          <p:blipFill>
            <a:blip r:embed="rId10" r:link="rId11" cstate="print"/>
            <a:srcRect/>
            <a:stretch>
              <a:fillRect/>
            </a:stretch>
          </p:blipFill>
          <p:spPr bwMode="auto">
            <a:xfrm>
              <a:off x="2915816" y="3717032"/>
              <a:ext cx="2133600" cy="3810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87624" y="980728"/>
            <a:ext cx="7239000" cy="5126055"/>
          </a:xfrm>
        </p:spPr>
        <p:txBody>
          <a:bodyPr/>
          <a:lstStyle/>
          <a:p>
            <a:pPr>
              <a:buNone/>
            </a:pPr>
            <a:r>
              <a:rPr lang="fr-CH" sz="2400" b="1" dirty="0" smtClean="0">
                <a:latin typeface="Trebuchet MS" pitchFamily="34" charset="0"/>
              </a:rPr>
              <a:t> </a:t>
            </a:r>
            <a:r>
              <a:rPr lang="fr-CH" sz="2400" b="1" dirty="0" smtClean="0">
                <a:solidFill>
                  <a:srgbClr val="996633"/>
                </a:solidFill>
                <a:latin typeface="Trebuchet MS" pitchFamily="34" charset="0"/>
              </a:rPr>
              <a:t>L’idée &amp; le but du projet</a:t>
            </a:r>
            <a:endParaRPr lang="fr-CH" sz="2400" b="1" dirty="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2" cstate="print"/>
          <a:srcRect/>
          <a:stretch>
            <a:fillRect/>
          </a:stretch>
        </p:blipFill>
        <p:spPr bwMode="auto">
          <a:xfrm>
            <a:off x="6012160" y="214290"/>
            <a:ext cx="2700002" cy="648000"/>
          </a:xfrm>
          <a:prstGeom prst="rect">
            <a:avLst/>
          </a:prstGeom>
          <a:noFill/>
        </p:spPr>
      </p:pic>
      <p:pic>
        <p:nvPicPr>
          <p:cNvPr id="5" name="Picture 6" descr="RC Aigle"/>
          <p:cNvPicPr>
            <a:picLocks noChangeAspect="1" noChangeArrowheads="1"/>
          </p:cNvPicPr>
          <p:nvPr/>
        </p:nvPicPr>
        <p:blipFill>
          <a:blip r:embed="rId3" cstate="print"/>
          <a:srcRect/>
          <a:stretch>
            <a:fillRect/>
          </a:stretch>
        </p:blipFill>
        <p:spPr bwMode="auto">
          <a:xfrm>
            <a:off x="3923928" y="214290"/>
            <a:ext cx="2700001" cy="648000"/>
          </a:xfrm>
          <a:prstGeom prst="rect">
            <a:avLst/>
          </a:prstGeom>
          <a:noFill/>
        </p:spPr>
      </p:pic>
      <p:pic>
        <p:nvPicPr>
          <p:cNvPr id="6" name="Picture 8" descr="RC Lausanne-Rives"/>
          <p:cNvPicPr>
            <a:picLocks noChangeAspect="1" noChangeArrowheads="1"/>
          </p:cNvPicPr>
          <p:nvPr/>
        </p:nvPicPr>
        <p:blipFill>
          <a:blip r:embed="rId4" cstate="print"/>
          <a:srcRect/>
          <a:stretch>
            <a:fillRect/>
          </a:stretch>
        </p:blipFill>
        <p:spPr bwMode="auto">
          <a:xfrm>
            <a:off x="1331640" y="214290"/>
            <a:ext cx="2628000" cy="648000"/>
          </a:xfrm>
          <a:prstGeom prst="rect">
            <a:avLst/>
          </a:prstGeom>
          <a:noFill/>
        </p:spPr>
      </p:pic>
      <p:grpSp>
        <p:nvGrpSpPr>
          <p:cNvPr id="11" name="Groupe 10"/>
          <p:cNvGrpSpPr/>
          <p:nvPr/>
        </p:nvGrpSpPr>
        <p:grpSpPr>
          <a:xfrm>
            <a:off x="1403648"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5" tooltip="just4smiles"/>
            </p:cNvPr>
            <p:cNvPicPr>
              <a:picLocks noChangeAspect="1" noChangeArrowheads="1"/>
            </p:cNvPicPr>
            <p:nvPr/>
          </p:nvPicPr>
          <p:blipFill>
            <a:blip r:embed="rId6" cstate="print">
              <a:lum contrast="30000"/>
            </a:blip>
            <a:srcRect/>
            <a:stretch>
              <a:fillRect/>
            </a:stretch>
          </p:blipFill>
          <p:spPr bwMode="auto">
            <a:xfrm>
              <a:off x="1214414" y="5214950"/>
              <a:ext cx="4085694" cy="432000"/>
            </a:xfrm>
            <a:prstGeom prst="rect">
              <a:avLst/>
            </a:prstGeom>
            <a:noFill/>
          </p:spPr>
        </p:pic>
      </p:grpSp>
      <p:sp>
        <p:nvSpPr>
          <p:cNvPr id="4100" name="Rectangle 4"/>
          <p:cNvSpPr>
            <a:spLocks noChangeArrowheads="1"/>
          </p:cNvSpPr>
          <p:nvPr/>
        </p:nvSpPr>
        <p:spPr bwMode="auto">
          <a:xfrm>
            <a:off x="1293262" y="1500174"/>
            <a:ext cx="752721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1600" b="1" i="0" u="none" strike="noStrike" cap="none" normalizeH="0" baseline="0" dirty="0" smtClean="0">
                <a:ln>
                  <a:noFill/>
                </a:ln>
                <a:solidFill>
                  <a:srgbClr val="000000"/>
                </a:solidFill>
                <a:effectLst/>
                <a:latin typeface="Trebuchet MS" pitchFamily="34" charset="0"/>
                <a:ea typeface="Times New Roman" pitchFamily="18" charset="0"/>
                <a:cs typeface="Times New Roman" pitchFamily="18" charset="0"/>
              </a:rPr>
              <a:t>L'idée du projet - la forêt source d'énergie</a:t>
            </a:r>
            <a:endParaRPr kumimoji="0" lang="fr-CH"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H" sz="1200" b="0" i="0" u="none" strike="noStrike" cap="none" normalizeH="0" baseline="0" dirty="0" smtClean="0">
                <a:ln>
                  <a:noFill/>
                </a:ln>
                <a:solidFill>
                  <a:srgbClr val="000000"/>
                </a:solidFill>
                <a:effectLst/>
                <a:latin typeface="Trebuchet MS" pitchFamily="34" charset="0"/>
                <a:ea typeface="Times New Roman" pitchFamily="18" charset="0"/>
                <a:cs typeface="Times New Roman" pitchFamily="18" charset="0"/>
              </a:rPr>
              <a:t>Dans la forêt, le bois est récolté pour être utilisé comme bois de chauffe, bois de service, bois d'œuvre ou pour le transformer en charbon. </a:t>
            </a:r>
            <a:r>
              <a:rPr kumimoji="0" lang="fr-CH" sz="1200" b="1" i="0" u="none" strike="noStrike" cap="none" normalizeH="0" baseline="0" dirty="0" smtClean="0">
                <a:ln>
                  <a:noFill/>
                </a:ln>
                <a:solidFill>
                  <a:schemeClr val="tx2">
                    <a:lumMod val="60000"/>
                    <a:lumOff val="40000"/>
                  </a:schemeClr>
                </a:solidFill>
                <a:effectLst/>
                <a:latin typeface="Trebuchet MS" pitchFamily="34" charset="0"/>
                <a:ea typeface="Times New Roman" pitchFamily="18" charset="0"/>
                <a:cs typeface="Times New Roman" pitchFamily="18" charset="0"/>
              </a:rPr>
              <a:t>Amener les gens à la forêt et leur parler de la forêt - rapprocher l'homme de la nature - Contribuer à la vie sociale, permettre la rencontre: Voilà quelques motivations qui, il y a quelque trois décennies, marquèrent le retour d'un métier pratiquement disparu est qui était né dès l'aube de l'humanité. L'homme, ayant maîtrisé le feu, observa très vite les caractéristiques utiles de la carbonisation du bois. </a:t>
            </a:r>
            <a:endParaRPr kumimoji="0" lang="fr-CH" sz="2800" b="1" i="0" u="none" strike="noStrike" cap="none" normalizeH="0" baseline="0" dirty="0" smtClean="0">
              <a:ln>
                <a:noFill/>
              </a:ln>
              <a:solidFill>
                <a:schemeClr val="tx2">
                  <a:lumMod val="60000"/>
                  <a:lumOff val="40000"/>
                </a:schemeClr>
              </a:solidFill>
              <a:effectLst/>
              <a:latin typeface="Arial" pitchFamily="34" charset="0"/>
              <a:cs typeface="Arial" pitchFamily="34" charset="0"/>
            </a:endParaRPr>
          </a:p>
        </p:txBody>
      </p:sp>
      <p:sp>
        <p:nvSpPr>
          <p:cNvPr id="4101" name="Rectangle 5"/>
          <p:cNvSpPr>
            <a:spLocks noChangeArrowheads="1"/>
          </p:cNvSpPr>
          <p:nvPr/>
        </p:nvSpPr>
        <p:spPr bwMode="auto">
          <a:xfrm>
            <a:off x="1331640" y="3096250"/>
            <a:ext cx="7560840"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1600" b="1"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2 jours de montage - 10 jours de combustions - 4 jours de fête  - 150 bénévoles !</a:t>
            </a:r>
            <a:endParaRPr kumimoji="0" lang="fr-CH"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H" sz="1200" b="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Comme pour construire sa maison, pour faire une meule à charbon, il faut choisir le bon emplacement. </a:t>
            </a:r>
            <a:r>
              <a:rPr kumimoji="0" lang="fr-CH" sz="1200" b="1" i="0" u="none" strike="noStrike" cap="none" normalizeH="0" baseline="0" dirty="0" smtClean="0">
                <a:ln>
                  <a:noFill/>
                </a:ln>
                <a:solidFill>
                  <a:schemeClr val="tx2">
                    <a:lumMod val="60000"/>
                    <a:lumOff val="40000"/>
                  </a:schemeClr>
                </a:solidFill>
                <a:effectLst/>
                <a:latin typeface="Trebuchet MS" pitchFamily="34" charset="0"/>
                <a:ea typeface="Times New Roman" pitchFamily="18" charset="0"/>
                <a:cs typeface="Times New Roman" pitchFamily="18" charset="0"/>
              </a:rPr>
              <a:t>C'est dans le domaine "La Coulette" au dessus de Lausanne, entre les bois de Lausanne et Belmont, que la meule à charbon sera monté le samedi 9 juin 2012. </a:t>
            </a:r>
            <a:r>
              <a:rPr kumimoji="0" lang="fr-CH" sz="1200" b="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Durant la manifestation, un parcours didactique autour du thème "la forêt" permet aux enfants, adultes et personnes de tout âge de prendre conscience du rôle que la forêt joue tant qu' niveau source d'énergie mais aussi source d'aliments (plantes) et source de médicaments (plantes médicinales). </a:t>
            </a:r>
            <a:r>
              <a:rPr lang="fr-CH" sz="1200" dirty="0" smtClean="0">
                <a:latin typeface="Trebuchet MS" pitchFamily="34" charset="0"/>
                <a:ea typeface="Times New Roman" pitchFamily="18" charset="0"/>
                <a:cs typeface="Times New Roman" pitchFamily="18" charset="0"/>
              </a:rPr>
              <a:t>Les organisateurs accueilleront les visiteurs sur site avec possibilités de restauration. </a:t>
            </a:r>
            <a:r>
              <a:rPr lang="fr-CH" sz="1200" b="1" dirty="0" smtClean="0">
                <a:solidFill>
                  <a:schemeClr val="tx2">
                    <a:lumMod val="60000"/>
                    <a:lumOff val="40000"/>
                  </a:schemeClr>
                </a:solidFill>
                <a:latin typeface="Trebuchet MS" pitchFamily="34" charset="0"/>
                <a:ea typeface="Times New Roman" pitchFamily="18" charset="0"/>
                <a:cs typeface="Times New Roman" pitchFamily="18" charset="0"/>
              </a:rPr>
              <a:t>Des concerts, des concours sportifs, journée famille, concerts, etc. sont prévu autour de cette fête de la meule .</a:t>
            </a:r>
            <a:endParaRPr lang="fr-CH" b="1" dirty="0" smtClean="0">
              <a:solidFill>
                <a:schemeClr val="tx2">
                  <a:lumMod val="60000"/>
                  <a:lumOff val="40000"/>
                </a:schemeClr>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CH"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03" name="Rectangle 7"/>
          <p:cNvSpPr>
            <a:spLocks noChangeArrowheads="1"/>
          </p:cNvSpPr>
          <p:nvPr/>
        </p:nvSpPr>
        <p:spPr bwMode="auto">
          <a:xfrm>
            <a:off x="1295542" y="5051792"/>
            <a:ext cx="7812962" cy="9694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CH"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H" sz="1600" b="1"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Une action qui permet de réaliser des rêves d'enfants malade ou handicapé </a:t>
            </a:r>
            <a:endParaRPr kumimoji="0" lang="fr-CH"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H" sz="1100" b="1" i="0" u="none" strike="noStrike" cap="none" normalizeH="0" baseline="0" dirty="0" smtClean="0">
                <a:ln>
                  <a:noFill/>
                </a:ln>
                <a:solidFill>
                  <a:schemeClr val="tx2">
                    <a:lumMod val="60000"/>
                    <a:lumOff val="40000"/>
                  </a:schemeClr>
                </a:solidFill>
                <a:effectLst/>
                <a:latin typeface="Trebuchet MS" pitchFamily="34" charset="0"/>
                <a:ea typeface="Times New Roman" pitchFamily="18" charset="0"/>
                <a:cs typeface="Times New Roman" pitchFamily="18" charset="0"/>
              </a:rPr>
              <a:t>Les recettes provenant de la vente du charbon et de la cantine seront versées à deux Fondations: Just for smiles et "Lampe Magique". </a:t>
            </a:r>
            <a:r>
              <a:rPr kumimoji="0" lang="fr-CH" sz="1100" b="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Ces deux fondations visent le même objectif: exaucer les vœux d'enfants atteinte d'une maladie grave ou d'un handicap en leur réalisant un rêve que la lourdeur de leurs maladie ou handicaps les confine.</a:t>
            </a:r>
            <a:endParaRPr kumimoji="0" lang="fr-CH"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7" name="b7b78d1e-abb9-445c-b348-c211900a5c3a" descr="cid:7C2F85C6-3CF6-48D2-91D4-CC8A03719ECB"/>
          <p:cNvPicPr>
            <a:picLocks noChangeAspect="1" noChangeArrowheads="1"/>
          </p:cNvPicPr>
          <p:nvPr/>
        </p:nvPicPr>
        <p:blipFill>
          <a:blip r:embed="rId7" r:link="rId8" cstate="print"/>
          <a:srcRect/>
          <a:stretch>
            <a:fillRect/>
          </a:stretch>
        </p:blipFill>
        <p:spPr bwMode="auto">
          <a:xfrm>
            <a:off x="1331640" y="219886"/>
            <a:ext cx="840953" cy="616826"/>
          </a:xfrm>
          <a:prstGeom prst="rect">
            <a:avLst/>
          </a:prstGeom>
          <a:noFill/>
          <a:ln w="9525">
            <a:noFill/>
            <a:miter lim="800000"/>
            <a:headEnd/>
            <a:tailEnd/>
          </a:ln>
        </p:spPr>
      </p:pic>
      <p:grpSp>
        <p:nvGrpSpPr>
          <p:cNvPr id="18" name="Groupe 17"/>
          <p:cNvGrpSpPr/>
          <p:nvPr/>
        </p:nvGrpSpPr>
        <p:grpSpPr>
          <a:xfrm>
            <a:off x="6372200" y="6237312"/>
            <a:ext cx="2376264" cy="432048"/>
            <a:chOff x="2843808" y="3717032"/>
            <a:chExt cx="2376264" cy="432048"/>
          </a:xfrm>
        </p:grpSpPr>
        <p:sp>
          <p:nvSpPr>
            <p:cNvPr id="19" name="Rectangle 18"/>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Lampe Magique">
              <a:hlinkClick r:id="rId9" tooltip="&quot;Lampe Magique&quot;"/>
            </p:cNvPr>
            <p:cNvPicPr>
              <a:picLocks noChangeAspect="1" noChangeArrowheads="1"/>
            </p:cNvPicPr>
            <p:nvPr/>
          </p:nvPicPr>
          <p:blipFill>
            <a:blip r:embed="rId10" r:link="rId11" cstate="print"/>
            <a:srcRect/>
            <a:stretch>
              <a:fillRect/>
            </a:stretch>
          </p:blipFill>
          <p:spPr bwMode="auto">
            <a:xfrm>
              <a:off x="2915816" y="3717032"/>
              <a:ext cx="2133600" cy="38100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checkerboard(across)">
                                      <p:cBhvr>
                                        <p:cTn id="7" dur="500"/>
                                        <p:tgtEl>
                                          <p:spTgt spid="410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103"/>
                                        </p:tgtEl>
                                        <p:attrNameLst>
                                          <p:attrName>style.visibility</p:attrName>
                                        </p:attrNameLst>
                                      </p:cBhvr>
                                      <p:to>
                                        <p:strVal val="visible"/>
                                      </p:to>
                                    </p:set>
                                    <p:animEffect transition="in" filter="checkerboard(across)">
                                      <p:cBhvr>
                                        <p:cTn id="12"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P spid="410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31640" y="1142984"/>
            <a:ext cx="7355160" cy="4983179"/>
          </a:xfrm>
        </p:spPr>
        <p:txBody>
          <a:bodyPr/>
          <a:lstStyle/>
          <a:p>
            <a:pPr>
              <a:buNone/>
            </a:pPr>
            <a:r>
              <a:rPr lang="fr-CH" sz="2400" b="1" dirty="0" smtClean="0">
                <a:solidFill>
                  <a:srgbClr val="996633"/>
                </a:solidFill>
                <a:latin typeface="Trebuchet MS" pitchFamily="34" charset="0"/>
              </a:rPr>
              <a:t>Les bénéficiaires du projet – deux fondations qui </a:t>
            </a:r>
          </a:p>
          <a:p>
            <a:pPr>
              <a:buNone/>
            </a:pPr>
            <a:r>
              <a:rPr lang="fr-CH" sz="2400" b="1" dirty="0" smtClean="0">
                <a:solidFill>
                  <a:srgbClr val="996633"/>
                </a:solidFill>
                <a:latin typeface="Trebuchet MS" pitchFamily="34" charset="0"/>
              </a:rPr>
              <a:t>aidant les enfants en réalisant leurs vœux !</a:t>
            </a:r>
            <a:endParaRPr lang="fr-CH" sz="4400" b="1" dirty="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2" cstate="print"/>
          <a:srcRect/>
          <a:stretch>
            <a:fillRect/>
          </a:stretch>
        </p:blipFill>
        <p:spPr bwMode="auto">
          <a:xfrm>
            <a:off x="6012160" y="214290"/>
            <a:ext cx="2700002" cy="648000"/>
          </a:xfrm>
          <a:prstGeom prst="rect">
            <a:avLst/>
          </a:prstGeom>
          <a:noFill/>
        </p:spPr>
      </p:pic>
      <p:pic>
        <p:nvPicPr>
          <p:cNvPr id="5" name="Picture 6" descr="RC Aigle"/>
          <p:cNvPicPr>
            <a:picLocks noChangeAspect="1" noChangeArrowheads="1"/>
          </p:cNvPicPr>
          <p:nvPr/>
        </p:nvPicPr>
        <p:blipFill>
          <a:blip r:embed="rId3" cstate="print"/>
          <a:srcRect/>
          <a:stretch>
            <a:fillRect/>
          </a:stretch>
        </p:blipFill>
        <p:spPr bwMode="auto">
          <a:xfrm>
            <a:off x="3923928" y="214290"/>
            <a:ext cx="2700001" cy="648000"/>
          </a:xfrm>
          <a:prstGeom prst="rect">
            <a:avLst/>
          </a:prstGeom>
          <a:noFill/>
        </p:spPr>
      </p:pic>
      <p:pic>
        <p:nvPicPr>
          <p:cNvPr id="6" name="Picture 8" descr="RC Lausanne-Rives"/>
          <p:cNvPicPr>
            <a:picLocks noChangeAspect="1" noChangeArrowheads="1"/>
          </p:cNvPicPr>
          <p:nvPr/>
        </p:nvPicPr>
        <p:blipFill>
          <a:blip r:embed="rId4" cstate="print"/>
          <a:srcRect/>
          <a:stretch>
            <a:fillRect/>
          </a:stretch>
        </p:blipFill>
        <p:spPr bwMode="auto">
          <a:xfrm>
            <a:off x="1331640" y="214290"/>
            <a:ext cx="2628000" cy="648000"/>
          </a:xfrm>
          <a:prstGeom prst="rect">
            <a:avLst/>
          </a:prstGeom>
          <a:noFill/>
        </p:spPr>
      </p:pic>
      <p:grpSp>
        <p:nvGrpSpPr>
          <p:cNvPr id="11" name="Groupe 10"/>
          <p:cNvGrpSpPr/>
          <p:nvPr/>
        </p:nvGrpSpPr>
        <p:grpSpPr>
          <a:xfrm>
            <a:off x="1510426" y="234892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5" tooltip="just4smiles"/>
            </p:cNvPr>
            <p:cNvPicPr>
              <a:picLocks noChangeAspect="1" noChangeArrowheads="1"/>
            </p:cNvPicPr>
            <p:nvPr/>
          </p:nvPicPr>
          <p:blipFill>
            <a:blip r:embed="rId6" cstate="print">
              <a:lum contrast="30000"/>
            </a:blip>
            <a:srcRect/>
            <a:stretch>
              <a:fillRect/>
            </a:stretch>
          </p:blipFill>
          <p:spPr bwMode="auto">
            <a:xfrm>
              <a:off x="1214414" y="5214950"/>
              <a:ext cx="4085694" cy="432000"/>
            </a:xfrm>
            <a:prstGeom prst="rect">
              <a:avLst/>
            </a:prstGeom>
            <a:noFill/>
          </p:spPr>
        </p:pic>
      </p:grpSp>
      <p:sp>
        <p:nvSpPr>
          <p:cNvPr id="18" name="Rectangle 17"/>
          <p:cNvSpPr/>
          <p:nvPr/>
        </p:nvSpPr>
        <p:spPr>
          <a:xfrm>
            <a:off x="1437848" y="2886035"/>
            <a:ext cx="7526640" cy="830997"/>
          </a:xfrm>
          <a:prstGeom prst="rect">
            <a:avLst/>
          </a:prstGeom>
        </p:spPr>
        <p:txBody>
          <a:bodyPr wrap="square">
            <a:spAutoFit/>
          </a:bodyPr>
          <a:lstStyle/>
          <a:p>
            <a:r>
              <a:rPr lang="fr-CH" sz="1200" dirty="0" smtClean="0">
                <a:latin typeface="Trebuchet MS" pitchFamily="34" charset="0"/>
              </a:rPr>
              <a:t>Organisme à but non lucratif créé en 2004, Just for Smiles est, depuis octobre 2008, une fondation d’utilité publique. Celle-ci a pour but d’offrir aux personnes en situation de polyhandicap l’accès à des activités de plein air, des environnements et des sensations qu’elles ne connaissent pas encore.</a:t>
            </a:r>
          </a:p>
          <a:p>
            <a:r>
              <a:rPr lang="fr-CH" sz="1200" i="1" dirty="0" smtClean="0">
                <a:latin typeface="Trebuchet MS" pitchFamily="34" charset="0"/>
              </a:rPr>
              <a:t>www.justf4smiles.ch</a:t>
            </a:r>
            <a:endParaRPr lang="fr-CH" sz="1200" i="1" dirty="0">
              <a:latin typeface="Trebuchet MS" pitchFamily="34" charset="0"/>
            </a:endParaRPr>
          </a:p>
        </p:txBody>
      </p:sp>
      <p:pic>
        <p:nvPicPr>
          <p:cNvPr id="19" name="b7b78d1e-abb9-445c-b348-c211900a5c3a" descr="cid:7C2F85C6-3CF6-48D2-91D4-CC8A03719ECB"/>
          <p:cNvPicPr>
            <a:picLocks noChangeAspect="1" noChangeArrowheads="1"/>
          </p:cNvPicPr>
          <p:nvPr/>
        </p:nvPicPr>
        <p:blipFill>
          <a:blip r:embed="rId7" r:link="rId8" cstate="print"/>
          <a:srcRect/>
          <a:stretch>
            <a:fillRect/>
          </a:stretch>
        </p:blipFill>
        <p:spPr bwMode="auto">
          <a:xfrm>
            <a:off x="1354783" y="219886"/>
            <a:ext cx="840953" cy="616826"/>
          </a:xfrm>
          <a:prstGeom prst="rect">
            <a:avLst/>
          </a:prstGeom>
          <a:noFill/>
          <a:ln w="9525">
            <a:noFill/>
            <a:miter lim="800000"/>
            <a:headEnd/>
            <a:tailEnd/>
          </a:ln>
        </p:spPr>
      </p:pic>
      <p:grpSp>
        <p:nvGrpSpPr>
          <p:cNvPr id="15" name="Groupe 14"/>
          <p:cNvGrpSpPr/>
          <p:nvPr/>
        </p:nvGrpSpPr>
        <p:grpSpPr>
          <a:xfrm>
            <a:off x="1464100" y="4149080"/>
            <a:ext cx="7572396" cy="1510029"/>
            <a:chOff x="1464100" y="4149080"/>
            <a:chExt cx="7572396" cy="1510029"/>
          </a:xfrm>
        </p:grpSpPr>
        <p:sp>
          <p:nvSpPr>
            <p:cNvPr id="14" name="Rectangle 13"/>
            <p:cNvSpPr/>
            <p:nvPr/>
          </p:nvSpPr>
          <p:spPr>
            <a:xfrm>
              <a:off x="1464100" y="4643446"/>
              <a:ext cx="7572396" cy="1015663"/>
            </a:xfrm>
            <a:prstGeom prst="rect">
              <a:avLst/>
            </a:prstGeom>
          </p:spPr>
          <p:txBody>
            <a:bodyPr wrap="square">
              <a:spAutoFit/>
            </a:bodyPr>
            <a:lstStyle/>
            <a:p>
              <a:r>
                <a:rPr lang="fr-CH" sz="1200" dirty="0" smtClean="0">
                  <a:latin typeface="Trebuchet MS" pitchFamily="34" charset="0"/>
                </a:rPr>
                <a:t>La fondation Lampe Magique a été créée en 2001 en tant qu’organisation avec un engagement social. Sa mission : exaucer les vœux les plus chers d’enfants et d’adolescents soufrant d’une maladie grave ou chronique ou ayant subi un accident, et qu’ils ne pourraient pas exaucer eux-mêmes avec leurs propres possibilités et moyens. </a:t>
              </a:r>
            </a:p>
            <a:p>
              <a:r>
                <a:rPr lang="fr-CH" sz="1200" i="1" dirty="0" smtClean="0">
                  <a:latin typeface="Trebuchet MS" pitchFamily="34" charset="0"/>
                </a:rPr>
                <a:t>www.wunderlampe.ch</a:t>
              </a:r>
              <a:endParaRPr lang="fr-CH" sz="1200" i="1" dirty="0">
                <a:latin typeface="Trebuchet MS" pitchFamily="34" charset="0"/>
              </a:endParaRPr>
            </a:p>
          </p:txBody>
        </p:sp>
        <p:grpSp>
          <p:nvGrpSpPr>
            <p:cNvPr id="20" name="Groupe 19"/>
            <p:cNvGrpSpPr/>
            <p:nvPr/>
          </p:nvGrpSpPr>
          <p:grpSpPr>
            <a:xfrm>
              <a:off x="1547664" y="4149080"/>
              <a:ext cx="2376264" cy="432048"/>
              <a:chOff x="2843808" y="3717032"/>
              <a:chExt cx="2376264" cy="432048"/>
            </a:xfrm>
          </p:grpSpPr>
          <p:sp>
            <p:nvSpPr>
              <p:cNvPr id="21" name="Rectangle 20"/>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2" name="Picture 2" descr="Lampe Magique">
                <a:hlinkClick r:id="rId9" tooltip="&quot;Lampe Magique&quot;"/>
              </p:cNvPr>
              <p:cNvPicPr>
                <a:picLocks noChangeAspect="1" noChangeArrowheads="1"/>
              </p:cNvPicPr>
              <p:nvPr/>
            </p:nvPicPr>
            <p:blipFill>
              <a:blip r:embed="rId10" r:link="rId11" cstate="print"/>
              <a:srcRect/>
              <a:stretch>
                <a:fillRect/>
              </a:stretch>
            </p:blipFill>
            <p:spPr bwMode="auto">
              <a:xfrm>
                <a:off x="2915816" y="3717032"/>
                <a:ext cx="2133600" cy="381000"/>
              </a:xfrm>
              <a:prstGeom prst="rect">
                <a:avLst/>
              </a:prstGeom>
              <a:noFill/>
              <a:ln w="9525">
                <a:noFill/>
                <a:miter lim="800000"/>
                <a:headEnd/>
                <a:tailEnd/>
              </a:ln>
            </p:spPr>
          </p:pic>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9632" y="1268760"/>
            <a:ext cx="7239000" cy="4525963"/>
          </a:xfrm>
        </p:spPr>
        <p:txBody>
          <a:bodyPr/>
          <a:lstStyle/>
          <a:p>
            <a:pPr>
              <a:buNone/>
            </a:pPr>
            <a:r>
              <a:rPr lang="fr-CH" b="1" dirty="0" smtClean="0">
                <a:solidFill>
                  <a:srgbClr val="996633"/>
                </a:solidFill>
                <a:latin typeface="Trebuchet MS" pitchFamily="34" charset="0"/>
              </a:rPr>
              <a:t>La meule à charbon</a:t>
            </a:r>
            <a:endParaRPr lang="fr-CH" b="1" dirty="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2" cstate="print"/>
          <a:srcRect/>
          <a:stretch>
            <a:fillRect/>
          </a:stretch>
        </p:blipFill>
        <p:spPr bwMode="auto">
          <a:xfrm>
            <a:off x="6084168" y="214290"/>
            <a:ext cx="2700002" cy="648000"/>
          </a:xfrm>
          <a:prstGeom prst="rect">
            <a:avLst/>
          </a:prstGeom>
          <a:noFill/>
        </p:spPr>
      </p:pic>
      <p:pic>
        <p:nvPicPr>
          <p:cNvPr id="5" name="Picture 6" descr="RC Aigle"/>
          <p:cNvPicPr>
            <a:picLocks noChangeAspect="1" noChangeArrowheads="1"/>
          </p:cNvPicPr>
          <p:nvPr/>
        </p:nvPicPr>
        <p:blipFill>
          <a:blip r:embed="rId3" cstate="print"/>
          <a:srcRect/>
          <a:stretch>
            <a:fillRect/>
          </a:stretch>
        </p:blipFill>
        <p:spPr bwMode="auto">
          <a:xfrm>
            <a:off x="3923928" y="214290"/>
            <a:ext cx="2700001" cy="648000"/>
          </a:xfrm>
          <a:prstGeom prst="rect">
            <a:avLst/>
          </a:prstGeom>
          <a:noFill/>
        </p:spPr>
      </p:pic>
      <p:pic>
        <p:nvPicPr>
          <p:cNvPr id="6" name="Picture 8" descr="RC Lausanne-Rives"/>
          <p:cNvPicPr>
            <a:picLocks noChangeAspect="1" noChangeArrowheads="1"/>
          </p:cNvPicPr>
          <p:nvPr/>
        </p:nvPicPr>
        <p:blipFill>
          <a:blip r:embed="rId4" cstate="print"/>
          <a:srcRect/>
          <a:stretch>
            <a:fillRect/>
          </a:stretch>
        </p:blipFill>
        <p:spPr bwMode="auto">
          <a:xfrm>
            <a:off x="1331640" y="214290"/>
            <a:ext cx="2628000" cy="648000"/>
          </a:xfrm>
          <a:prstGeom prst="rect">
            <a:avLst/>
          </a:prstGeom>
          <a:noFill/>
        </p:spPr>
      </p:pic>
      <p:grpSp>
        <p:nvGrpSpPr>
          <p:cNvPr id="11" name="Groupe 10"/>
          <p:cNvGrpSpPr/>
          <p:nvPr/>
        </p:nvGrpSpPr>
        <p:grpSpPr>
          <a:xfrm>
            <a:off x="1475656"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5" tooltip="just4smiles"/>
            </p:cNvPr>
            <p:cNvPicPr>
              <a:picLocks noChangeAspect="1" noChangeArrowheads="1"/>
            </p:cNvPicPr>
            <p:nvPr/>
          </p:nvPicPr>
          <p:blipFill>
            <a:blip r:embed="rId6" cstate="print">
              <a:lum contrast="30000"/>
            </a:blip>
            <a:srcRect/>
            <a:stretch>
              <a:fillRect/>
            </a:stretch>
          </p:blipFill>
          <p:spPr bwMode="auto">
            <a:xfrm>
              <a:off x="1214414" y="5214950"/>
              <a:ext cx="4085694" cy="432000"/>
            </a:xfrm>
            <a:prstGeom prst="rect">
              <a:avLst/>
            </a:prstGeom>
            <a:noFill/>
          </p:spPr>
        </p:pic>
      </p:grpSp>
      <p:pic>
        <p:nvPicPr>
          <p:cNvPr id="14" name="Picture 2" descr="Charbon">
            <a:hlinkClick r:id="rId7" tooltip="Charbon"/>
          </p:cNvPr>
          <p:cNvPicPr>
            <a:picLocks noChangeAspect="1" noChangeArrowheads="1"/>
          </p:cNvPicPr>
          <p:nvPr/>
        </p:nvPicPr>
        <p:blipFill>
          <a:blip r:embed="rId8" cstate="print"/>
          <a:srcRect/>
          <a:stretch>
            <a:fillRect/>
          </a:stretch>
        </p:blipFill>
        <p:spPr bwMode="auto">
          <a:xfrm>
            <a:off x="7215206" y="1643050"/>
            <a:ext cx="1428750" cy="1076326"/>
          </a:xfrm>
          <a:prstGeom prst="rect">
            <a:avLst/>
          </a:prstGeom>
          <a:noFill/>
        </p:spPr>
      </p:pic>
      <p:pic>
        <p:nvPicPr>
          <p:cNvPr id="4098" name="Picture 2" descr="http://www.jtosti.com/musee/meule.jpg"/>
          <p:cNvPicPr>
            <a:picLocks noChangeAspect="1" noChangeArrowheads="1"/>
          </p:cNvPicPr>
          <p:nvPr/>
        </p:nvPicPr>
        <p:blipFill>
          <a:blip r:embed="rId9" cstate="print"/>
          <a:srcRect/>
          <a:stretch>
            <a:fillRect/>
          </a:stretch>
        </p:blipFill>
        <p:spPr bwMode="auto">
          <a:xfrm>
            <a:off x="6369350" y="2928935"/>
            <a:ext cx="2350793" cy="1571636"/>
          </a:xfrm>
          <a:prstGeom prst="rect">
            <a:avLst/>
          </a:prstGeom>
          <a:noFill/>
        </p:spPr>
      </p:pic>
      <p:sp>
        <p:nvSpPr>
          <p:cNvPr id="18" name="Rectangle 17"/>
          <p:cNvSpPr/>
          <p:nvPr/>
        </p:nvSpPr>
        <p:spPr>
          <a:xfrm>
            <a:off x="1331640" y="1844824"/>
            <a:ext cx="5328592" cy="646331"/>
          </a:xfrm>
          <a:prstGeom prst="rect">
            <a:avLst/>
          </a:prstGeom>
        </p:spPr>
        <p:txBody>
          <a:bodyPr wrap="square">
            <a:spAutoFit/>
          </a:bodyPr>
          <a:lstStyle/>
          <a:p>
            <a:r>
              <a:rPr lang="fr-CH" sz="1200" dirty="0" smtClean="0">
                <a:latin typeface="Trebuchet MS" pitchFamily="34" charset="0"/>
              </a:rPr>
              <a:t>Cette rude profession, florissante autrefois, surtout à l'époque des forges catalanes, a connu un regain d'activité pendant la guerre de 1939-1945 et les années qui ont suivi, pour fournir leur combustible aux gazogènes. </a:t>
            </a:r>
            <a:endParaRPr lang="fr-CH" sz="1200" dirty="0">
              <a:latin typeface="Trebuchet MS" pitchFamily="34" charset="0"/>
            </a:endParaRPr>
          </a:p>
        </p:txBody>
      </p:sp>
      <p:sp>
        <p:nvSpPr>
          <p:cNvPr id="19" name="Rectangle 18"/>
          <p:cNvSpPr/>
          <p:nvPr/>
        </p:nvSpPr>
        <p:spPr>
          <a:xfrm>
            <a:off x="1368152" y="2708920"/>
            <a:ext cx="4860032" cy="2677656"/>
          </a:xfrm>
          <a:prstGeom prst="rect">
            <a:avLst/>
          </a:prstGeom>
        </p:spPr>
        <p:txBody>
          <a:bodyPr wrap="square">
            <a:spAutoFit/>
          </a:bodyPr>
          <a:lstStyle/>
          <a:p>
            <a:r>
              <a:rPr lang="fr-CH" sz="1200" dirty="0" smtClean="0">
                <a:latin typeface="Trebuchet MS" pitchFamily="34" charset="0"/>
              </a:rPr>
              <a:t>En Conflent, les essences d'arbres utilisées pour la fabrication du charbon de bois étaient le chêne rouvre (roure). On laissait l'arbre abattu avec tout son feuillage pendant 15 jours avant de le débiter, pour éliminer le maximum d'eau par évaporation. </a:t>
            </a:r>
          </a:p>
          <a:p>
            <a:r>
              <a:rPr lang="fr-CH" sz="1200" dirty="0" smtClean="0">
                <a:latin typeface="Trebuchet MS" pitchFamily="34" charset="0"/>
              </a:rPr>
              <a:t>Pour obtenir 1 quintal de charbon, il fallait 5 quintaux de bois coupé de 80 cm de long environ. On amassait d'abord les rondins autour de la place, et on les triait, en commençant par les plus gros et en allant en diminuant jusqu'aux plus minces, de la grosseur du poignet. </a:t>
            </a:r>
          </a:p>
          <a:p>
            <a:endParaRPr lang="fr-CH" sz="1200" dirty="0" smtClean="0">
              <a:latin typeface="Trebuchet MS" pitchFamily="34" charset="0"/>
            </a:endParaRPr>
          </a:p>
          <a:p>
            <a:endParaRPr lang="fr-CH" sz="1200" dirty="0" smtClean="0">
              <a:latin typeface="Trebuchet MS" pitchFamily="34" charset="0"/>
            </a:endParaRPr>
          </a:p>
          <a:p>
            <a:endParaRPr lang="fr-CH" sz="1200" dirty="0" smtClean="0">
              <a:latin typeface="Trebuchet MS" pitchFamily="34" charset="0"/>
            </a:endParaRPr>
          </a:p>
          <a:p>
            <a:endParaRPr lang="fr-CH" sz="1200" dirty="0" smtClean="0">
              <a:latin typeface="Trebuchet MS" pitchFamily="34" charset="0"/>
            </a:endParaRPr>
          </a:p>
          <a:p>
            <a:r>
              <a:rPr lang="fr-CH" sz="1200" dirty="0" smtClean="0">
                <a:latin typeface="Trebuchet MS" pitchFamily="34" charset="0"/>
              </a:rPr>
              <a:t> </a:t>
            </a:r>
            <a:endParaRPr lang="fr-CH" sz="1200" dirty="0">
              <a:latin typeface="Trebuchet MS" pitchFamily="34" charset="0"/>
            </a:endParaRPr>
          </a:p>
        </p:txBody>
      </p:sp>
      <p:sp>
        <p:nvSpPr>
          <p:cNvPr id="20" name="Rectangle 6"/>
          <p:cNvSpPr>
            <a:spLocks noChangeArrowheads="1"/>
          </p:cNvSpPr>
          <p:nvPr/>
        </p:nvSpPr>
        <p:spPr bwMode="auto">
          <a:xfrm>
            <a:off x="1389780" y="4509120"/>
            <a:ext cx="7286676" cy="10310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1200" b="1"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Un charbon plus écolo</a:t>
            </a:r>
            <a:endParaRPr kumimoji="0" lang="fr-CH" sz="900" b="0" i="0" u="none" strike="noStrike" cap="none" normalizeH="0" baseline="0" dirty="0" smtClean="0">
              <a:ln>
                <a:noFill/>
              </a:ln>
              <a:solidFill>
                <a:schemeClr val="tx1"/>
              </a:solidFill>
              <a:effectLst/>
              <a:latin typeface="Trebuchet MS"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H" sz="1100" b="1" i="0" u="none" strike="noStrike" cap="none" normalizeH="0" baseline="0" dirty="0" smtClean="0">
                <a:ln>
                  <a:noFill/>
                </a:ln>
                <a:solidFill>
                  <a:schemeClr val="tx2">
                    <a:lumMod val="60000"/>
                    <a:lumOff val="40000"/>
                  </a:schemeClr>
                </a:solidFill>
                <a:effectLst/>
                <a:latin typeface="Trebuchet MS" pitchFamily="34" charset="0"/>
                <a:ea typeface="Times New Roman" pitchFamily="18" charset="0"/>
                <a:cs typeface="Times New Roman" pitchFamily="18" charset="0"/>
              </a:rPr>
              <a:t>Le bilan écologique de ce charbon est plus satisfaisant que celui des industriels. le bois provient des forêts des communes de Belmont, Lutry ou de ses proches environs, ce qui réduit les transports. De plus aucun produit tel que le pétrole n'est utilisé pour accélérer la transformation en charbon.</a:t>
            </a:r>
            <a:endParaRPr kumimoji="0" lang="fr-CH" sz="800" b="1" i="0" u="none" strike="noStrike" cap="none" normalizeH="0" baseline="0" dirty="0" smtClean="0">
              <a:ln>
                <a:noFill/>
              </a:ln>
              <a:solidFill>
                <a:schemeClr val="tx2">
                  <a:lumMod val="60000"/>
                  <a:lumOff val="40000"/>
                </a:schemeClr>
              </a:solidFill>
              <a:effectLst/>
              <a:latin typeface="Trebuchet MS"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H" sz="1600" b="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 </a:t>
            </a:r>
            <a:endParaRPr kumimoji="0" lang="fr-CH" sz="2400" b="0" i="0" u="none" strike="noStrike" cap="none" normalizeH="0" baseline="0" dirty="0" smtClean="0">
              <a:ln>
                <a:noFill/>
              </a:ln>
              <a:solidFill>
                <a:schemeClr val="tx1"/>
              </a:solidFill>
              <a:effectLst/>
              <a:latin typeface="Trebuchet MS" pitchFamily="34" charset="0"/>
              <a:cs typeface="Arial" pitchFamily="34" charset="0"/>
            </a:endParaRPr>
          </a:p>
        </p:txBody>
      </p:sp>
      <p:pic>
        <p:nvPicPr>
          <p:cNvPr id="21" name="b7b78d1e-abb9-445c-b348-c211900a5c3a" descr="cid:7C2F85C6-3CF6-48D2-91D4-CC8A03719ECB"/>
          <p:cNvPicPr>
            <a:picLocks noChangeAspect="1" noChangeArrowheads="1"/>
          </p:cNvPicPr>
          <p:nvPr/>
        </p:nvPicPr>
        <p:blipFill>
          <a:blip r:embed="rId10" r:link="rId11" cstate="print"/>
          <a:srcRect/>
          <a:stretch>
            <a:fillRect/>
          </a:stretch>
        </p:blipFill>
        <p:spPr bwMode="auto">
          <a:xfrm>
            <a:off x="1331640" y="219886"/>
            <a:ext cx="840953" cy="616826"/>
          </a:xfrm>
          <a:prstGeom prst="rect">
            <a:avLst/>
          </a:prstGeom>
          <a:noFill/>
          <a:ln w="9525">
            <a:noFill/>
            <a:miter lim="800000"/>
            <a:headEnd/>
            <a:tailEnd/>
          </a:ln>
        </p:spPr>
      </p:pic>
      <p:grpSp>
        <p:nvGrpSpPr>
          <p:cNvPr id="22" name="Groupe 21"/>
          <p:cNvGrpSpPr/>
          <p:nvPr/>
        </p:nvGrpSpPr>
        <p:grpSpPr>
          <a:xfrm>
            <a:off x="6372200" y="6237312"/>
            <a:ext cx="2376264" cy="432048"/>
            <a:chOff x="2843808" y="3717032"/>
            <a:chExt cx="2376264" cy="432048"/>
          </a:xfrm>
        </p:grpSpPr>
        <p:sp>
          <p:nvSpPr>
            <p:cNvPr id="23" name="Rectangle 22"/>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4" name="Picture 2" descr="Lampe Magique">
              <a:hlinkClick r:id="rId12" tooltip="&quot;Lampe Magique&quot;"/>
            </p:cNvPr>
            <p:cNvPicPr>
              <a:picLocks noChangeAspect="1" noChangeArrowheads="1"/>
            </p:cNvPicPr>
            <p:nvPr/>
          </p:nvPicPr>
          <p:blipFill>
            <a:blip r:embed="rId13" r:link="rId14" cstate="print"/>
            <a:srcRect/>
            <a:stretch>
              <a:fillRect/>
            </a:stretch>
          </p:blipFill>
          <p:spPr bwMode="auto">
            <a:xfrm>
              <a:off x="2915816" y="3717032"/>
              <a:ext cx="2133600" cy="3810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2976" y="928670"/>
            <a:ext cx="7453314" cy="5143536"/>
          </a:xfrm>
        </p:spPr>
        <p:txBody>
          <a:bodyPr/>
          <a:lstStyle/>
          <a:p>
            <a:pPr>
              <a:buNone/>
            </a:pPr>
            <a:r>
              <a:rPr lang="fr-CH" b="1" dirty="0" smtClean="0">
                <a:solidFill>
                  <a:srgbClr val="996633"/>
                </a:solidFill>
                <a:latin typeface="Trebuchet MS" pitchFamily="34" charset="0"/>
              </a:rPr>
              <a:t>Déroulement de l’action</a:t>
            </a:r>
            <a:endParaRPr lang="fr-CH" b="1" dirty="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2" cstate="print"/>
          <a:srcRect/>
          <a:stretch>
            <a:fillRect/>
          </a:stretch>
        </p:blipFill>
        <p:spPr bwMode="auto">
          <a:xfrm>
            <a:off x="6012160" y="214290"/>
            <a:ext cx="2700002" cy="648000"/>
          </a:xfrm>
          <a:prstGeom prst="rect">
            <a:avLst/>
          </a:prstGeom>
          <a:noFill/>
        </p:spPr>
      </p:pic>
      <p:pic>
        <p:nvPicPr>
          <p:cNvPr id="5" name="Picture 6" descr="RC Aigle"/>
          <p:cNvPicPr>
            <a:picLocks noChangeAspect="1" noChangeArrowheads="1"/>
          </p:cNvPicPr>
          <p:nvPr/>
        </p:nvPicPr>
        <p:blipFill>
          <a:blip r:embed="rId3" cstate="print"/>
          <a:srcRect/>
          <a:stretch>
            <a:fillRect/>
          </a:stretch>
        </p:blipFill>
        <p:spPr bwMode="auto">
          <a:xfrm>
            <a:off x="3816215" y="214290"/>
            <a:ext cx="2700001" cy="648000"/>
          </a:xfrm>
          <a:prstGeom prst="rect">
            <a:avLst/>
          </a:prstGeom>
          <a:noFill/>
        </p:spPr>
      </p:pic>
      <p:pic>
        <p:nvPicPr>
          <p:cNvPr id="6" name="Picture 8" descr="RC Lausanne-Rives"/>
          <p:cNvPicPr>
            <a:picLocks noChangeAspect="1" noChangeArrowheads="1"/>
          </p:cNvPicPr>
          <p:nvPr/>
        </p:nvPicPr>
        <p:blipFill>
          <a:blip r:embed="rId4" cstate="print"/>
          <a:srcRect/>
          <a:stretch>
            <a:fillRect/>
          </a:stretch>
        </p:blipFill>
        <p:spPr bwMode="auto">
          <a:xfrm>
            <a:off x="1259632" y="214290"/>
            <a:ext cx="2628000" cy="648000"/>
          </a:xfrm>
          <a:prstGeom prst="rect">
            <a:avLst/>
          </a:prstGeom>
          <a:noFill/>
        </p:spPr>
      </p:pic>
      <p:grpSp>
        <p:nvGrpSpPr>
          <p:cNvPr id="11" name="Groupe 10"/>
          <p:cNvGrpSpPr/>
          <p:nvPr/>
        </p:nvGrpSpPr>
        <p:grpSpPr>
          <a:xfrm>
            <a:off x="1259632"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5" tooltip="just4smiles"/>
            </p:cNvPr>
            <p:cNvPicPr>
              <a:picLocks noChangeAspect="1" noChangeArrowheads="1"/>
            </p:cNvPicPr>
            <p:nvPr/>
          </p:nvPicPr>
          <p:blipFill>
            <a:blip r:embed="rId6" cstate="print">
              <a:lum contrast="30000"/>
            </a:blip>
            <a:srcRect/>
            <a:stretch>
              <a:fillRect/>
            </a:stretch>
          </p:blipFill>
          <p:spPr bwMode="auto">
            <a:xfrm>
              <a:off x="1214414" y="5214950"/>
              <a:ext cx="4085694" cy="432000"/>
            </a:xfrm>
            <a:prstGeom prst="rect">
              <a:avLst/>
            </a:prstGeom>
            <a:noFill/>
          </p:spPr>
        </p:pic>
      </p:grpSp>
      <p:pic>
        <p:nvPicPr>
          <p:cNvPr id="2" name="Picture 2"/>
          <p:cNvPicPr>
            <a:picLocks noChangeAspect="1" noChangeArrowheads="1"/>
          </p:cNvPicPr>
          <p:nvPr/>
        </p:nvPicPr>
        <p:blipFill>
          <a:blip r:embed="rId7" cstate="print"/>
          <a:srcRect/>
          <a:stretch>
            <a:fillRect/>
          </a:stretch>
        </p:blipFill>
        <p:spPr bwMode="auto">
          <a:xfrm>
            <a:off x="1187624" y="1484784"/>
            <a:ext cx="7488832" cy="4441188"/>
          </a:xfrm>
          <a:prstGeom prst="rect">
            <a:avLst/>
          </a:prstGeom>
          <a:noFill/>
          <a:ln w="9525">
            <a:noFill/>
            <a:miter lim="800000"/>
            <a:headEnd/>
            <a:tailEnd/>
          </a:ln>
          <a:effectLst/>
        </p:spPr>
      </p:pic>
      <p:pic>
        <p:nvPicPr>
          <p:cNvPr id="17" name="b7b78d1e-abb9-445c-b348-c211900a5c3a" descr="cid:7C2F85C6-3CF6-48D2-91D4-CC8A03719ECB"/>
          <p:cNvPicPr>
            <a:picLocks noChangeAspect="1" noChangeArrowheads="1"/>
          </p:cNvPicPr>
          <p:nvPr/>
        </p:nvPicPr>
        <p:blipFill>
          <a:blip r:embed="rId8" r:link="rId9" cstate="print"/>
          <a:srcRect/>
          <a:stretch>
            <a:fillRect/>
          </a:stretch>
        </p:blipFill>
        <p:spPr bwMode="auto">
          <a:xfrm>
            <a:off x="1259632" y="219886"/>
            <a:ext cx="840953" cy="616826"/>
          </a:xfrm>
          <a:prstGeom prst="rect">
            <a:avLst/>
          </a:prstGeom>
          <a:noFill/>
          <a:ln w="9525">
            <a:noFill/>
            <a:miter lim="800000"/>
            <a:headEnd/>
            <a:tailEnd/>
          </a:ln>
        </p:spPr>
      </p:pic>
      <p:grpSp>
        <p:nvGrpSpPr>
          <p:cNvPr id="18" name="Groupe 17"/>
          <p:cNvGrpSpPr/>
          <p:nvPr/>
        </p:nvGrpSpPr>
        <p:grpSpPr>
          <a:xfrm>
            <a:off x="6372200" y="6237312"/>
            <a:ext cx="2376264" cy="432048"/>
            <a:chOff x="2843808" y="3717032"/>
            <a:chExt cx="2376264" cy="432048"/>
          </a:xfrm>
        </p:grpSpPr>
        <p:sp>
          <p:nvSpPr>
            <p:cNvPr id="19" name="Rectangle 18"/>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Lampe Magique">
              <a:hlinkClick r:id="rId10" tooltip="&quot;Lampe Magique&quot;"/>
            </p:cNvPr>
            <p:cNvPicPr>
              <a:picLocks noChangeAspect="1" noChangeArrowheads="1"/>
            </p:cNvPicPr>
            <p:nvPr/>
          </p:nvPicPr>
          <p:blipFill>
            <a:blip r:embed="rId11" r:link="rId12" cstate="print"/>
            <a:srcRect/>
            <a:stretch>
              <a:fillRect/>
            </a:stretch>
          </p:blipFill>
          <p:spPr bwMode="auto">
            <a:xfrm>
              <a:off x="2915816" y="3717032"/>
              <a:ext cx="2133600" cy="3810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87624" y="966671"/>
            <a:ext cx="7239000" cy="5054617"/>
          </a:xfrm>
        </p:spPr>
        <p:txBody>
          <a:bodyPr/>
          <a:lstStyle/>
          <a:p>
            <a:pPr>
              <a:buNone/>
            </a:pPr>
            <a:r>
              <a:rPr lang="fr-CH" b="1" dirty="0" smtClean="0">
                <a:solidFill>
                  <a:srgbClr val="996633"/>
                </a:solidFill>
                <a:latin typeface="Trebuchet MS" pitchFamily="34" charset="0"/>
              </a:rPr>
              <a:t>Financement du projet</a:t>
            </a:r>
            <a:endParaRPr lang="fr-CH" b="1" dirty="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2" cstate="print"/>
          <a:srcRect/>
          <a:stretch>
            <a:fillRect/>
          </a:stretch>
        </p:blipFill>
        <p:spPr bwMode="auto">
          <a:xfrm>
            <a:off x="6084168" y="214290"/>
            <a:ext cx="2700002" cy="648000"/>
          </a:xfrm>
          <a:prstGeom prst="rect">
            <a:avLst/>
          </a:prstGeom>
          <a:noFill/>
        </p:spPr>
      </p:pic>
      <p:pic>
        <p:nvPicPr>
          <p:cNvPr id="5" name="Picture 6" descr="RC Aigle"/>
          <p:cNvPicPr>
            <a:picLocks noChangeAspect="1" noChangeArrowheads="1"/>
          </p:cNvPicPr>
          <p:nvPr/>
        </p:nvPicPr>
        <p:blipFill>
          <a:blip r:embed="rId3" cstate="print"/>
          <a:srcRect/>
          <a:stretch>
            <a:fillRect/>
          </a:stretch>
        </p:blipFill>
        <p:spPr bwMode="auto">
          <a:xfrm>
            <a:off x="3995936" y="214290"/>
            <a:ext cx="2700001" cy="648000"/>
          </a:xfrm>
          <a:prstGeom prst="rect">
            <a:avLst/>
          </a:prstGeom>
          <a:noFill/>
        </p:spPr>
      </p:pic>
      <p:pic>
        <p:nvPicPr>
          <p:cNvPr id="6" name="Picture 8" descr="RC Lausanne-Rives"/>
          <p:cNvPicPr>
            <a:picLocks noChangeAspect="1" noChangeArrowheads="1"/>
          </p:cNvPicPr>
          <p:nvPr/>
        </p:nvPicPr>
        <p:blipFill>
          <a:blip r:embed="rId4" cstate="print"/>
          <a:srcRect/>
          <a:stretch>
            <a:fillRect/>
          </a:stretch>
        </p:blipFill>
        <p:spPr bwMode="auto">
          <a:xfrm>
            <a:off x="1403648" y="214290"/>
            <a:ext cx="2628000" cy="648000"/>
          </a:xfrm>
          <a:prstGeom prst="rect">
            <a:avLst/>
          </a:prstGeom>
          <a:noFill/>
        </p:spPr>
      </p:pic>
      <p:grpSp>
        <p:nvGrpSpPr>
          <p:cNvPr id="2" name="Groupe 10"/>
          <p:cNvGrpSpPr/>
          <p:nvPr/>
        </p:nvGrpSpPr>
        <p:grpSpPr>
          <a:xfrm>
            <a:off x="1259632"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5" tooltip="just4smiles"/>
            </p:cNvPr>
            <p:cNvPicPr>
              <a:picLocks noChangeAspect="1" noChangeArrowheads="1"/>
            </p:cNvPicPr>
            <p:nvPr/>
          </p:nvPicPr>
          <p:blipFill>
            <a:blip r:embed="rId6" cstate="print">
              <a:lum contrast="30000"/>
            </a:blip>
            <a:srcRect/>
            <a:stretch>
              <a:fillRect/>
            </a:stretch>
          </p:blipFill>
          <p:spPr bwMode="auto">
            <a:xfrm>
              <a:off x="1214414" y="5214950"/>
              <a:ext cx="4085694" cy="432000"/>
            </a:xfrm>
            <a:prstGeom prst="rect">
              <a:avLst/>
            </a:prstGeom>
            <a:noFill/>
          </p:spPr>
        </p:pic>
      </p:grpSp>
      <p:pic>
        <p:nvPicPr>
          <p:cNvPr id="17" name="b7b78d1e-abb9-445c-b348-c211900a5c3a" descr="cid:7C2F85C6-3CF6-48D2-91D4-CC8A03719ECB"/>
          <p:cNvPicPr>
            <a:picLocks noChangeAspect="1" noChangeArrowheads="1"/>
          </p:cNvPicPr>
          <p:nvPr/>
        </p:nvPicPr>
        <p:blipFill>
          <a:blip r:embed="rId7" r:link="rId8" cstate="print"/>
          <a:srcRect/>
          <a:stretch>
            <a:fillRect/>
          </a:stretch>
        </p:blipFill>
        <p:spPr bwMode="auto">
          <a:xfrm>
            <a:off x="1259632" y="219886"/>
            <a:ext cx="840953" cy="616826"/>
          </a:xfrm>
          <a:prstGeom prst="rect">
            <a:avLst/>
          </a:prstGeom>
          <a:noFill/>
          <a:ln w="9525">
            <a:noFill/>
            <a:miter lim="800000"/>
            <a:headEnd/>
            <a:tailEnd/>
          </a:ln>
        </p:spPr>
      </p:pic>
      <p:grpSp>
        <p:nvGrpSpPr>
          <p:cNvPr id="18" name="Groupe 17"/>
          <p:cNvGrpSpPr/>
          <p:nvPr/>
        </p:nvGrpSpPr>
        <p:grpSpPr>
          <a:xfrm>
            <a:off x="6372200" y="6237312"/>
            <a:ext cx="2376264" cy="432048"/>
            <a:chOff x="2843808" y="3717032"/>
            <a:chExt cx="2376264" cy="432048"/>
          </a:xfrm>
        </p:grpSpPr>
        <p:sp>
          <p:nvSpPr>
            <p:cNvPr id="19" name="Rectangle 18"/>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Lampe Magique">
              <a:hlinkClick r:id="rId9" tooltip="&quot;Lampe Magique&quot;"/>
            </p:cNvPr>
            <p:cNvPicPr>
              <a:picLocks noChangeAspect="1" noChangeArrowheads="1"/>
            </p:cNvPicPr>
            <p:nvPr/>
          </p:nvPicPr>
          <p:blipFill>
            <a:blip r:embed="rId10" r:link="rId11" cstate="print"/>
            <a:srcRect/>
            <a:stretch>
              <a:fillRect/>
            </a:stretch>
          </p:blipFill>
          <p:spPr bwMode="auto">
            <a:xfrm>
              <a:off x="2915816" y="3717032"/>
              <a:ext cx="2133600" cy="381000"/>
            </a:xfrm>
            <a:prstGeom prst="rect">
              <a:avLst/>
            </a:prstGeom>
            <a:noFill/>
            <a:ln w="9525">
              <a:noFill/>
              <a:miter lim="800000"/>
              <a:headEnd/>
              <a:tailEnd/>
            </a:ln>
          </p:spPr>
        </p:pic>
      </p:grpSp>
      <p:pic>
        <p:nvPicPr>
          <p:cNvPr id="1026" name="Picture 2"/>
          <p:cNvPicPr>
            <a:picLocks noChangeAspect="1" noChangeArrowheads="1"/>
          </p:cNvPicPr>
          <p:nvPr/>
        </p:nvPicPr>
        <p:blipFill>
          <a:blip r:embed="rId12" cstate="print"/>
          <a:srcRect/>
          <a:stretch>
            <a:fillRect/>
          </a:stretch>
        </p:blipFill>
        <p:spPr bwMode="auto">
          <a:xfrm>
            <a:off x="1259632" y="1772816"/>
            <a:ext cx="7632848" cy="39604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87624" y="894663"/>
            <a:ext cx="7239000" cy="5054617"/>
          </a:xfrm>
        </p:spPr>
        <p:txBody>
          <a:bodyPr/>
          <a:lstStyle/>
          <a:p>
            <a:pPr>
              <a:buNone/>
            </a:pPr>
            <a:r>
              <a:rPr lang="fr-CH" b="1" dirty="0" smtClean="0">
                <a:solidFill>
                  <a:srgbClr val="996633"/>
                </a:solidFill>
                <a:latin typeface="Trebuchet MS" pitchFamily="34" charset="0"/>
              </a:rPr>
              <a:t>Le sponsoring</a:t>
            </a:r>
            <a:endParaRPr lang="fr-CH" b="1" dirty="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3" cstate="print"/>
          <a:srcRect/>
          <a:stretch>
            <a:fillRect/>
          </a:stretch>
        </p:blipFill>
        <p:spPr bwMode="auto">
          <a:xfrm>
            <a:off x="6084168" y="214290"/>
            <a:ext cx="2700002" cy="648000"/>
          </a:xfrm>
          <a:prstGeom prst="rect">
            <a:avLst/>
          </a:prstGeom>
          <a:noFill/>
        </p:spPr>
      </p:pic>
      <p:pic>
        <p:nvPicPr>
          <p:cNvPr id="5" name="Picture 6" descr="RC Aigle"/>
          <p:cNvPicPr>
            <a:picLocks noChangeAspect="1" noChangeArrowheads="1"/>
          </p:cNvPicPr>
          <p:nvPr/>
        </p:nvPicPr>
        <p:blipFill>
          <a:blip r:embed="rId4" cstate="print"/>
          <a:srcRect/>
          <a:stretch>
            <a:fillRect/>
          </a:stretch>
        </p:blipFill>
        <p:spPr bwMode="auto">
          <a:xfrm>
            <a:off x="3923928" y="214290"/>
            <a:ext cx="2700001" cy="648000"/>
          </a:xfrm>
          <a:prstGeom prst="rect">
            <a:avLst/>
          </a:prstGeom>
          <a:noFill/>
        </p:spPr>
      </p:pic>
      <p:pic>
        <p:nvPicPr>
          <p:cNvPr id="6" name="Picture 8" descr="RC Lausanne-Rives"/>
          <p:cNvPicPr>
            <a:picLocks noChangeAspect="1" noChangeArrowheads="1"/>
          </p:cNvPicPr>
          <p:nvPr/>
        </p:nvPicPr>
        <p:blipFill>
          <a:blip r:embed="rId5" cstate="print"/>
          <a:srcRect/>
          <a:stretch>
            <a:fillRect/>
          </a:stretch>
        </p:blipFill>
        <p:spPr bwMode="auto">
          <a:xfrm>
            <a:off x="1331640" y="214290"/>
            <a:ext cx="2628000" cy="648000"/>
          </a:xfrm>
          <a:prstGeom prst="rect">
            <a:avLst/>
          </a:prstGeom>
          <a:noFill/>
        </p:spPr>
      </p:pic>
      <p:grpSp>
        <p:nvGrpSpPr>
          <p:cNvPr id="2" name="Groupe 10"/>
          <p:cNvGrpSpPr/>
          <p:nvPr/>
        </p:nvGrpSpPr>
        <p:grpSpPr>
          <a:xfrm>
            <a:off x="1259632"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6" tooltip="just4smiles"/>
            </p:cNvPr>
            <p:cNvPicPr>
              <a:picLocks noChangeAspect="1" noChangeArrowheads="1"/>
            </p:cNvPicPr>
            <p:nvPr/>
          </p:nvPicPr>
          <p:blipFill>
            <a:blip r:embed="rId7" cstate="print">
              <a:lum contrast="30000"/>
            </a:blip>
            <a:srcRect/>
            <a:stretch>
              <a:fillRect/>
            </a:stretch>
          </p:blipFill>
          <p:spPr bwMode="auto">
            <a:xfrm>
              <a:off x="1214414" y="5214950"/>
              <a:ext cx="4085694" cy="432000"/>
            </a:xfrm>
            <a:prstGeom prst="rect">
              <a:avLst/>
            </a:prstGeom>
            <a:noFill/>
          </p:spPr>
        </p:pic>
      </p:grpSp>
      <p:pic>
        <p:nvPicPr>
          <p:cNvPr id="17" name="b7b78d1e-abb9-445c-b348-c211900a5c3a" descr="cid:7C2F85C6-3CF6-48D2-91D4-CC8A03719ECB"/>
          <p:cNvPicPr>
            <a:picLocks noChangeAspect="1" noChangeArrowheads="1"/>
          </p:cNvPicPr>
          <p:nvPr/>
        </p:nvPicPr>
        <p:blipFill>
          <a:blip r:embed="rId8" r:link="rId9" cstate="print"/>
          <a:srcRect/>
          <a:stretch>
            <a:fillRect/>
          </a:stretch>
        </p:blipFill>
        <p:spPr bwMode="auto">
          <a:xfrm>
            <a:off x="1187624" y="219886"/>
            <a:ext cx="840953" cy="616826"/>
          </a:xfrm>
          <a:prstGeom prst="rect">
            <a:avLst/>
          </a:prstGeom>
          <a:noFill/>
          <a:ln w="9525">
            <a:noFill/>
            <a:miter lim="800000"/>
            <a:headEnd/>
            <a:tailEnd/>
          </a:ln>
        </p:spPr>
      </p:pic>
      <p:grpSp>
        <p:nvGrpSpPr>
          <p:cNvPr id="7" name="Groupe 17"/>
          <p:cNvGrpSpPr/>
          <p:nvPr/>
        </p:nvGrpSpPr>
        <p:grpSpPr>
          <a:xfrm>
            <a:off x="6516216" y="6309320"/>
            <a:ext cx="2376264" cy="432048"/>
            <a:chOff x="2843808" y="3717032"/>
            <a:chExt cx="2376264" cy="432048"/>
          </a:xfrm>
        </p:grpSpPr>
        <p:sp>
          <p:nvSpPr>
            <p:cNvPr id="19" name="Rectangle 18"/>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Lampe Magique">
              <a:hlinkClick r:id="rId10" tooltip="&quot;Lampe Magique&quot;"/>
            </p:cNvPr>
            <p:cNvPicPr>
              <a:picLocks noChangeAspect="1" noChangeArrowheads="1"/>
            </p:cNvPicPr>
            <p:nvPr/>
          </p:nvPicPr>
          <p:blipFill>
            <a:blip r:embed="rId11" r:link="rId12" cstate="print"/>
            <a:srcRect/>
            <a:stretch>
              <a:fillRect/>
            </a:stretch>
          </p:blipFill>
          <p:spPr bwMode="auto">
            <a:xfrm>
              <a:off x="2915816" y="3717032"/>
              <a:ext cx="2133600" cy="381000"/>
            </a:xfrm>
            <a:prstGeom prst="rect">
              <a:avLst/>
            </a:prstGeom>
            <a:noFill/>
            <a:ln w="9525">
              <a:noFill/>
              <a:miter lim="800000"/>
              <a:headEnd/>
              <a:tailEnd/>
            </a:ln>
          </p:spPr>
        </p:pic>
      </p:grpSp>
      <p:pic>
        <p:nvPicPr>
          <p:cNvPr id="2051" name="Picture 3"/>
          <p:cNvPicPr>
            <a:picLocks noChangeAspect="1" noChangeArrowheads="1"/>
          </p:cNvPicPr>
          <p:nvPr/>
        </p:nvPicPr>
        <p:blipFill>
          <a:blip r:embed="rId13" cstate="print"/>
          <a:srcRect/>
          <a:stretch>
            <a:fillRect/>
          </a:stretch>
        </p:blipFill>
        <p:spPr bwMode="auto">
          <a:xfrm>
            <a:off x="1331640" y="1628800"/>
            <a:ext cx="4752528" cy="43096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49424" y="857232"/>
            <a:ext cx="7239000" cy="5268931"/>
          </a:xfrm>
        </p:spPr>
        <p:txBody>
          <a:bodyPr/>
          <a:lstStyle/>
          <a:p>
            <a:pPr>
              <a:buNone/>
            </a:pPr>
            <a:r>
              <a:rPr lang="fr-CH" b="1" dirty="0" smtClean="0">
                <a:solidFill>
                  <a:srgbClr val="996633"/>
                </a:solidFill>
                <a:latin typeface="Trebuchet MS" pitchFamily="34" charset="0"/>
              </a:rPr>
              <a:t>L’organisation </a:t>
            </a:r>
            <a:endParaRPr lang="fr-CH" b="1" dirty="0">
              <a:solidFill>
                <a:srgbClr val="996633"/>
              </a:solidFill>
              <a:latin typeface="Trebuchet MS" pitchFamily="34" charset="0"/>
            </a:endParaRPr>
          </a:p>
        </p:txBody>
      </p:sp>
      <p:pic>
        <p:nvPicPr>
          <p:cNvPr id="4" name="Picture 4" descr="RC Portes de Lavaux"/>
          <p:cNvPicPr>
            <a:picLocks noChangeAspect="1" noChangeArrowheads="1"/>
          </p:cNvPicPr>
          <p:nvPr/>
        </p:nvPicPr>
        <p:blipFill>
          <a:blip r:embed="rId2" cstate="print"/>
          <a:srcRect/>
          <a:stretch>
            <a:fillRect/>
          </a:stretch>
        </p:blipFill>
        <p:spPr bwMode="auto">
          <a:xfrm>
            <a:off x="6084168" y="214290"/>
            <a:ext cx="2700002" cy="648000"/>
          </a:xfrm>
          <a:prstGeom prst="rect">
            <a:avLst/>
          </a:prstGeom>
          <a:noFill/>
        </p:spPr>
      </p:pic>
      <p:pic>
        <p:nvPicPr>
          <p:cNvPr id="5" name="Picture 6" descr="RC Aigle"/>
          <p:cNvPicPr>
            <a:picLocks noChangeAspect="1" noChangeArrowheads="1"/>
          </p:cNvPicPr>
          <p:nvPr/>
        </p:nvPicPr>
        <p:blipFill>
          <a:blip r:embed="rId3" cstate="print"/>
          <a:srcRect/>
          <a:stretch>
            <a:fillRect/>
          </a:stretch>
        </p:blipFill>
        <p:spPr bwMode="auto">
          <a:xfrm>
            <a:off x="3923928" y="214290"/>
            <a:ext cx="2700001" cy="648000"/>
          </a:xfrm>
          <a:prstGeom prst="rect">
            <a:avLst/>
          </a:prstGeom>
          <a:noFill/>
        </p:spPr>
      </p:pic>
      <p:pic>
        <p:nvPicPr>
          <p:cNvPr id="6" name="Picture 8" descr="RC Lausanne-Rives"/>
          <p:cNvPicPr>
            <a:picLocks noChangeAspect="1" noChangeArrowheads="1"/>
          </p:cNvPicPr>
          <p:nvPr/>
        </p:nvPicPr>
        <p:blipFill>
          <a:blip r:embed="rId4" cstate="print"/>
          <a:srcRect/>
          <a:stretch>
            <a:fillRect/>
          </a:stretch>
        </p:blipFill>
        <p:spPr bwMode="auto">
          <a:xfrm>
            <a:off x="1331640" y="214290"/>
            <a:ext cx="2628000" cy="648000"/>
          </a:xfrm>
          <a:prstGeom prst="rect">
            <a:avLst/>
          </a:prstGeom>
          <a:noFill/>
        </p:spPr>
      </p:pic>
      <p:grpSp>
        <p:nvGrpSpPr>
          <p:cNvPr id="2" name="Groupe 10"/>
          <p:cNvGrpSpPr/>
          <p:nvPr/>
        </p:nvGrpSpPr>
        <p:grpSpPr>
          <a:xfrm>
            <a:off x="1331640" y="6283148"/>
            <a:ext cx="4357718" cy="432000"/>
            <a:chOff x="1142976" y="5214950"/>
            <a:chExt cx="4357718" cy="432000"/>
          </a:xfrm>
        </p:grpSpPr>
        <p:sp>
          <p:nvSpPr>
            <p:cNvPr id="12" name="ZoneTexte 11"/>
            <p:cNvSpPr txBox="1"/>
            <p:nvPr/>
          </p:nvSpPr>
          <p:spPr>
            <a:xfrm>
              <a:off x="1142976" y="5214950"/>
              <a:ext cx="4357718" cy="369332"/>
            </a:xfrm>
            <a:prstGeom prst="rect">
              <a:avLst/>
            </a:prstGeom>
            <a:solidFill>
              <a:schemeClr val="accent3">
                <a:lumMod val="75000"/>
              </a:schemeClr>
            </a:solidFill>
          </p:spPr>
          <p:txBody>
            <a:bodyPr wrap="square" rtlCol="0">
              <a:spAutoFit/>
            </a:bodyPr>
            <a:lstStyle/>
            <a:p>
              <a:endParaRPr lang="fr-CH" dirty="0"/>
            </a:p>
          </p:txBody>
        </p:sp>
        <p:pic>
          <p:nvPicPr>
            <p:cNvPr id="13" name="Picture 10" descr="Just for Smiles">
              <a:hlinkClick r:id="rId5" tooltip="just4smiles"/>
            </p:cNvPr>
            <p:cNvPicPr>
              <a:picLocks noChangeAspect="1" noChangeArrowheads="1"/>
            </p:cNvPicPr>
            <p:nvPr/>
          </p:nvPicPr>
          <p:blipFill>
            <a:blip r:embed="rId6" cstate="print">
              <a:lum contrast="30000"/>
            </a:blip>
            <a:srcRect/>
            <a:stretch>
              <a:fillRect/>
            </a:stretch>
          </p:blipFill>
          <p:spPr bwMode="auto">
            <a:xfrm>
              <a:off x="1214414" y="5214950"/>
              <a:ext cx="4085694" cy="432000"/>
            </a:xfrm>
            <a:prstGeom prst="rect">
              <a:avLst/>
            </a:prstGeom>
            <a:noFill/>
          </p:spPr>
        </p:pic>
      </p:grpSp>
      <p:sp>
        <p:nvSpPr>
          <p:cNvPr id="2051" name="Rectangle 3"/>
          <p:cNvSpPr>
            <a:spLocks noChangeArrowheads="1"/>
          </p:cNvSpPr>
          <p:nvPr/>
        </p:nvSpPr>
        <p:spPr bwMode="auto">
          <a:xfrm>
            <a:off x="1187624" y="1293483"/>
            <a:ext cx="7215238"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CH"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H" sz="1050" b="0" i="0" u="none" strike="noStrike" cap="none" normalizeH="0" baseline="0" dirty="0" smtClean="0">
                <a:ln>
                  <a:noFill/>
                </a:ln>
                <a:solidFill>
                  <a:schemeClr val="tx1"/>
                </a:solidFill>
                <a:effectLst/>
                <a:latin typeface="Trebuchet MS" pitchFamily="34" charset="0"/>
                <a:ea typeface="Times New Roman" pitchFamily="18" charset="0"/>
                <a:cs typeface="Times New Roman" pitchFamily="18" charset="0"/>
              </a:rPr>
              <a:t>Une organisation basé sur du bénévolat, tant qu'au niveau des rotariens des trois clubs "organisatrices" mais aussi par l'aide d'autres membres d'autres club services. </a:t>
            </a:r>
            <a:endParaRPr kumimoji="0" lang="fr-CH"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7" cstate="print"/>
          <a:srcRect/>
          <a:stretch>
            <a:fillRect/>
          </a:stretch>
        </p:blipFill>
        <p:spPr bwMode="auto">
          <a:xfrm>
            <a:off x="1331640" y="1916832"/>
            <a:ext cx="6341640" cy="4108518"/>
          </a:xfrm>
          <a:prstGeom prst="rect">
            <a:avLst/>
          </a:prstGeom>
          <a:noFill/>
          <a:ln w="9525">
            <a:noFill/>
            <a:miter lim="800000"/>
            <a:headEnd/>
            <a:tailEnd/>
          </a:ln>
          <a:effectLst/>
        </p:spPr>
      </p:pic>
      <p:pic>
        <p:nvPicPr>
          <p:cNvPr id="17" name="b7b78d1e-abb9-445c-b348-c211900a5c3a" descr="cid:7C2F85C6-3CF6-48D2-91D4-CC8A03719ECB"/>
          <p:cNvPicPr>
            <a:picLocks noChangeAspect="1" noChangeArrowheads="1"/>
          </p:cNvPicPr>
          <p:nvPr/>
        </p:nvPicPr>
        <p:blipFill>
          <a:blip r:embed="rId8" r:link="rId9" cstate="print"/>
          <a:srcRect/>
          <a:stretch>
            <a:fillRect/>
          </a:stretch>
        </p:blipFill>
        <p:spPr bwMode="auto">
          <a:xfrm>
            <a:off x="1259632" y="219886"/>
            <a:ext cx="840953" cy="616826"/>
          </a:xfrm>
          <a:prstGeom prst="rect">
            <a:avLst/>
          </a:prstGeom>
          <a:noFill/>
          <a:ln w="9525">
            <a:noFill/>
            <a:miter lim="800000"/>
            <a:headEnd/>
            <a:tailEnd/>
          </a:ln>
        </p:spPr>
      </p:pic>
      <p:grpSp>
        <p:nvGrpSpPr>
          <p:cNvPr id="18" name="Groupe 17"/>
          <p:cNvGrpSpPr/>
          <p:nvPr/>
        </p:nvGrpSpPr>
        <p:grpSpPr>
          <a:xfrm>
            <a:off x="6444208" y="6237312"/>
            <a:ext cx="2376264" cy="432048"/>
            <a:chOff x="2843808" y="3717032"/>
            <a:chExt cx="2376264" cy="432048"/>
          </a:xfrm>
        </p:grpSpPr>
        <p:sp>
          <p:nvSpPr>
            <p:cNvPr id="19" name="Rectangle 18"/>
            <p:cNvSpPr/>
            <p:nvPr/>
          </p:nvSpPr>
          <p:spPr>
            <a:xfrm>
              <a:off x="2843808" y="3717032"/>
              <a:ext cx="2376264" cy="432048"/>
            </a:xfrm>
            <a:prstGeom prst="rect">
              <a:avLst/>
            </a:prstGeom>
            <a:solidFill>
              <a:srgbClr val="1E5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Lampe Magique">
              <a:hlinkClick r:id="rId10" tooltip="&quot;Lampe Magique&quot;"/>
            </p:cNvPr>
            <p:cNvPicPr>
              <a:picLocks noChangeAspect="1" noChangeArrowheads="1"/>
            </p:cNvPicPr>
            <p:nvPr/>
          </p:nvPicPr>
          <p:blipFill>
            <a:blip r:embed="rId11" r:link="rId12" cstate="print"/>
            <a:srcRect/>
            <a:stretch>
              <a:fillRect/>
            </a:stretch>
          </p:blipFill>
          <p:spPr bwMode="auto">
            <a:xfrm>
              <a:off x="2915816" y="3717032"/>
              <a:ext cx="2133600" cy="3810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avec motif de feuilles pressées">
  <a:themeElements>
    <a:clrScheme name="Default Design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fontScheme name="Default Design">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1ECD8"/>
        </a:lt1>
        <a:dk2>
          <a:srgbClr val="4F261E"/>
        </a:dk2>
        <a:lt2>
          <a:srgbClr val="777777"/>
        </a:lt2>
        <a:accent1>
          <a:srgbClr val="909082"/>
        </a:accent1>
        <a:accent2>
          <a:srgbClr val="809EA8"/>
        </a:accent2>
        <a:accent3>
          <a:srgbClr val="F7F4E9"/>
        </a:accent3>
        <a:accent4>
          <a:srgbClr val="000000"/>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Modèle avec motif de feuilles pressées</Template>
  <TotalTime>2</TotalTime>
  <Words>627</Words>
  <Application>Microsoft Office PowerPoint</Application>
  <PresentationFormat>Affichage à l'écran (4:3)</PresentationFormat>
  <Paragraphs>108</Paragraphs>
  <Slides>11</Slides>
  <Notes>2</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Modèle avec motif de feuilles pressées</vt:lpstr>
      <vt:lpstr>Trois clubs unis pour un projet commun: une « meule à charbon » pour récolter des fonds en faveur de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 meule à charbon »</dc:title>
  <dc:creator>Federico Andreani</dc:creator>
  <cp:lastModifiedBy>Jacques Gamboni</cp:lastModifiedBy>
  <cp:revision>43</cp:revision>
  <dcterms:created xsi:type="dcterms:W3CDTF">2011-02-01T06:21:20Z</dcterms:created>
  <dcterms:modified xsi:type="dcterms:W3CDTF">2011-09-20T12:26:52Z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TC100690481036</vt:lpwstr>
  </property>
</Properties>
</file>